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notesSlides/notesSlide9.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charts/chart10.xml" ContentType="application/vnd.openxmlformats-officedocument.drawingml.chart+xml"/>
  <Override PartName="/ppt/theme/themeOverride8.xml" ContentType="application/vnd.openxmlformats-officedocument.themeOverride+xml"/>
  <Override PartName="/ppt/charts/chart11.xml" ContentType="application/vnd.openxmlformats-officedocument.drawingml.chart+xml"/>
  <Override PartName="/ppt/theme/themeOverride9.xml" ContentType="application/vnd.openxmlformats-officedocument.themeOverride+xml"/>
  <Override PartName="/ppt/charts/chart12.xml" ContentType="application/vnd.openxmlformats-officedocument.drawingml.chart+xml"/>
  <Override PartName="/ppt/theme/themeOverride10.xml" ContentType="application/vnd.openxmlformats-officedocument.themeOverride+xml"/>
  <Override PartName="/ppt/charts/chart13.xml" ContentType="application/vnd.openxmlformats-officedocument.drawingml.chart+xml"/>
  <Override PartName="/ppt/theme/themeOverride11.xml" ContentType="application/vnd.openxmlformats-officedocument.themeOverride+xml"/>
  <Override PartName="/ppt/charts/chart14.xml" ContentType="application/vnd.openxmlformats-officedocument.drawingml.chart+xml"/>
  <Override PartName="/ppt/theme/themeOverride1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34"/>
  </p:notesMasterIdLst>
  <p:sldIdLst>
    <p:sldId id="4408" r:id="rId5"/>
    <p:sldId id="2147482351" r:id="rId6"/>
    <p:sldId id="4735" r:id="rId7"/>
    <p:sldId id="2147482358" r:id="rId8"/>
    <p:sldId id="2147482431" r:id="rId9"/>
    <p:sldId id="5083" r:id="rId10"/>
    <p:sldId id="2147482405" r:id="rId11"/>
    <p:sldId id="2147482414" r:id="rId12"/>
    <p:sldId id="2147482427" r:id="rId13"/>
    <p:sldId id="2147471093" r:id="rId14"/>
    <p:sldId id="2147482408" r:id="rId15"/>
    <p:sldId id="2147482421" r:id="rId16"/>
    <p:sldId id="2147482402" r:id="rId17"/>
    <p:sldId id="2147482337" r:id="rId18"/>
    <p:sldId id="4725" r:id="rId19"/>
    <p:sldId id="257" r:id="rId20"/>
    <p:sldId id="2147471121" r:id="rId21"/>
    <p:sldId id="2147471122" r:id="rId22"/>
    <p:sldId id="2147471123" r:id="rId23"/>
    <p:sldId id="2147482433" r:id="rId24"/>
    <p:sldId id="2147482411" r:id="rId25"/>
    <p:sldId id="2147482423" r:id="rId26"/>
    <p:sldId id="2147482432" r:id="rId27"/>
    <p:sldId id="2147471069" r:id="rId28"/>
    <p:sldId id="2147482406" r:id="rId29"/>
    <p:sldId id="2147482407" r:id="rId30"/>
    <p:sldId id="2147482417" r:id="rId31"/>
    <p:sldId id="2147482418" r:id="rId32"/>
    <p:sldId id="2147482419" r:id="rId33"/>
  </p:sldIdLst>
  <p:sldSz cx="12192000" cy="6858000"/>
  <p:notesSz cx="6797675" cy="9928225"/>
  <p:custShowLst>
    <p:custShow name="Processor" id="0">
      <p:sldLst/>
    </p:custShow>
    <p:custShow name="Log Service" id="1">
      <p:sldLst>
        <p:sld r:id="rId20"/>
      </p:sldLst>
    </p:custShow>
    <p:custShow name="Storry" id="2">
      <p:sldLst>
        <p:sld r:id="rId19"/>
      </p:sldLst>
    </p:custShow>
    <p:custShow name="IE" id="3">
      <p:sldLst>
        <p:sld r:id="rId15"/>
        <p:sld r:id="rId16"/>
      </p:sldLst>
    </p:custShow>
    <p:custShow name="Patent" id="4">
      <p:sldLst>
        <p:sld r:id="rId18"/>
      </p:sldLst>
    </p:custShow>
    <p:custShow name="CtP" id="5">
      <p:sldLst/>
    </p:custShow>
    <p:custShow name="Infra Mapping" id="6">
      <p:sldLst>
        <p:sld r:id="rId17"/>
      </p:sldLst>
    </p:custShow>
    <p:custShow name="Tariff" id="7">
      <p:sldLst>
        <p:sld r:id="rId21"/>
        <p:sld r:id="rId22"/>
        <p:sld r:id="rId23"/>
        <p:sld r:id="rId2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B3B28D-E542-4411-9CB0-2EE2384197C6}">
          <p14:sldIdLst>
            <p14:sldId id="4408"/>
          </p14:sldIdLst>
        </p14:section>
        <p14:section name="AFC_FY26 AOP Final" id="{4F29AF1E-A319-4757-89FF-559A9E25893A}">
          <p14:sldIdLst>
            <p14:sldId id="2147482351"/>
            <p14:sldId id="4735"/>
          </p14:sldIdLst>
        </p14:section>
        <p14:section name="AOP_CapEx" id="{F2EBD2AD-1892-4534-B362-EA2B9C790319}">
          <p14:sldIdLst>
            <p14:sldId id="2147482358"/>
            <p14:sldId id="2147482431"/>
          </p14:sldIdLst>
        </p14:section>
        <p14:section name="AOP_Manpower" id="{44E3D915-68B3-415D-A4F8-9EF6B1441185}">
          <p14:sldIdLst>
            <p14:sldId id="5083"/>
          </p14:sldIdLst>
        </p14:section>
        <p14:section name="Newspaper Tracking" id="{9B1AF9EA-E75E-46F0-850C-ADCF1BB43D9A}">
          <p14:sldIdLst>
            <p14:sldId id="2147482405"/>
          </p14:sldIdLst>
        </p14:section>
        <p14:section name="NBT&amp;MM" id="{1AED33F0-8FF8-44B3-AA92-8B00D3609075}">
          <p14:sldIdLst>
            <p14:sldId id="2147482414"/>
            <p14:sldId id="2147482427"/>
          </p14:sldIdLst>
        </p14:section>
        <p14:section name="Bright spots / Hot spot" id="{4C78F688-74F3-4427-84A1-12505FB4426C}">
          <p14:sldIdLst>
            <p14:sldId id="2147471093"/>
            <p14:sldId id="2147482408"/>
            <p14:sldId id="2147482421"/>
            <p14:sldId id="2147482402"/>
            <p14:sldId id="2147482337"/>
            <p14:sldId id="4725"/>
            <p14:sldId id="257"/>
            <p14:sldId id="2147471121"/>
            <p14:sldId id="2147471122"/>
            <p14:sldId id="2147471123"/>
            <p14:sldId id="2147482433"/>
          </p14:sldIdLst>
        </p14:section>
        <p14:section name="EAE Update" id="{35663F89-1703-4B76-B26D-69BE4B8BD517}">
          <p14:sldIdLst>
            <p14:sldId id="2147482411"/>
            <p14:sldId id="2147482423"/>
            <p14:sldId id="2147482432"/>
          </p14:sldIdLst>
        </p14:section>
        <p14:section name="Quality &amp; LPR/PF :OSP" id="{3DFC243E-BD11-4898-9543-C73FEE65AF63}">
          <p14:sldIdLst>
            <p14:sldId id="2147471069"/>
            <p14:sldId id="2147482406"/>
            <p14:sldId id="2147482407"/>
          </p14:sldIdLst>
        </p14:section>
        <p14:section name="OSP Infra" id="{06CD499F-7CB8-42F8-B920-E4762BABD3DE}">
          <p14:sldIdLst>
            <p14:sldId id="2147482417"/>
            <p14:sldId id="2147482418"/>
            <p14:sldId id="2147482419"/>
          </p14:sldIdLst>
        </p14:section>
      </p14:sectionLst>
    </p:ext>
    <p:ext uri="{EFAFB233-063F-42B5-8137-9DF3F51BA10A}">
      <p15:sldGuideLst xmlns:p15="http://schemas.microsoft.com/office/powerpoint/2012/main">
        <p15:guide id="1" orient="horz" pos="3317" userDrawn="1">
          <p15:clr>
            <a:srgbClr val="A4A3A4"/>
          </p15:clr>
        </p15:guide>
        <p15:guide id="2" pos="1005" userDrawn="1">
          <p15:clr>
            <a:srgbClr val="A4A3A4"/>
          </p15:clr>
        </p15:guide>
        <p15:guide id="4" orient="horz" pos="3861" userDrawn="1">
          <p15:clr>
            <a:srgbClr val="A4A3A4"/>
          </p15:clr>
        </p15:guide>
        <p15:guide id="5" orient="horz" pos="2636" userDrawn="1">
          <p15:clr>
            <a:srgbClr val="A4A3A4"/>
          </p15:clr>
        </p15:guide>
        <p15:guide id="6" orient="horz" pos="777" userDrawn="1">
          <p15:clr>
            <a:srgbClr val="A4A3A4"/>
          </p15:clr>
        </p15:guide>
        <p15:guide id="7" orient="horz" pos="2795" userDrawn="1">
          <p15:clr>
            <a:srgbClr val="A4A3A4"/>
          </p15:clr>
        </p15:guide>
        <p15:guide id="8" orient="horz" pos="1820" userDrawn="1">
          <p15:clr>
            <a:srgbClr val="A4A3A4"/>
          </p15:clr>
        </p15:guide>
        <p15:guide id="10" pos="2026" userDrawn="1">
          <p15:clr>
            <a:srgbClr val="A4A3A4"/>
          </p15:clr>
        </p15:guide>
        <p15:guide id="11" pos="4566" userDrawn="1">
          <p15:clr>
            <a:srgbClr val="A4A3A4"/>
          </p15:clr>
        </p15:guide>
        <p15:guide id="12" pos="3545" userDrawn="1">
          <p15:clr>
            <a:srgbClr val="A4A3A4"/>
          </p15:clr>
        </p15:guide>
        <p15:guide id="14" pos="5065" userDrawn="1">
          <p15:clr>
            <a:srgbClr val="A4A3A4"/>
          </p15:clr>
        </p15:guide>
        <p15:guide id="16" pos="2638" userDrawn="1">
          <p15:clr>
            <a:srgbClr val="A4A3A4"/>
          </p15:clr>
        </p15:guide>
        <p15:guide id="17" orient="horz" pos="2500" userDrawn="1">
          <p15:clr>
            <a:srgbClr val="A4A3A4"/>
          </p15:clr>
        </p15:guide>
        <p15:guide id="18" orient="horz" pos="1049" userDrawn="1">
          <p15:clr>
            <a:srgbClr val="A4A3A4"/>
          </p15:clr>
        </p15:guide>
        <p15:guide id="19" pos="5564" userDrawn="1">
          <p15:clr>
            <a:srgbClr val="A4A3A4"/>
          </p15:clr>
        </p15:guide>
        <p15:guide id="20" pos="2389" userDrawn="1">
          <p15:clr>
            <a:srgbClr val="A4A3A4"/>
          </p15:clr>
        </p15:guide>
        <p15:guide id="21" pos="4044" userDrawn="1">
          <p15:clr>
            <a:srgbClr val="A4A3A4"/>
          </p15:clr>
        </p15:guide>
        <p15:guide id="22" pos="6040" userDrawn="1">
          <p15:clr>
            <a:srgbClr val="A4A3A4"/>
          </p15:clr>
        </p15:guide>
        <p15:guide id="23" pos="6494" userDrawn="1">
          <p15:clr>
            <a:srgbClr val="A4A3A4"/>
          </p15:clr>
        </p15:guide>
        <p15:guide id="24" pos="6970" userDrawn="1">
          <p15:clr>
            <a:srgbClr val="A4A3A4"/>
          </p15:clr>
        </p15:guide>
        <p15:guide id="25"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196007-B2D0-9FD1-9336-945C1617460E}" name="John Kurian" initials="JK" userId="S::john.kurian@timesgroup.com::739fa204-e0da-42a3-a8fa-b104738e5e90" providerId="AD"/>
  <p188:author id="{122C3495-63F6-E175-33DC-7754ED9AF18A}" name="Linson V V" initials="LVV" userId="S::Linson.Vv@timesgroup.com::075c4cc9-6382-4686-add6-593eb1d48ee5" providerId="AD"/>
  <p188:author id="{61EB12B4-FD5E-4931-4BA1-8CB6FAFC2DF6}" name="Tushar R Biliye" initials="TB" userId="S::tushar.biliye@timesgroup.com::e2459957-a7e0-4691-a0c2-2bfce0db02ce" providerId="AD"/>
  <p188:author id="{F56CC7C9-0323-4D96-141D-7FB96E0436DE}" name="Shashank Chavan" initials="SC" userId="S::shashank.chavan@timesgroup.com::6d4271e8-60f1-4e4b-bacc-4a4e12b14543" providerId="AD"/>
  <p188:author id="{A6FE83E0-D1D4-841B-A6B1-D9EE132FCDBE}" name="Sreejith PM" initials="SP" userId="S::sreejith.pm@timesgroup.com::b3fb4f09-9ecc-48ed-a8cc-ede8e446e1db" providerId="AD"/>
  <p188:author id="{503DC3FF-F7E2-2AA9-8E86-FE559783081F}" name="Linson V V" initials="LV" userId="S::linson.vv@timesgroup.com::075c4cc9-6382-4686-add6-593eb1d48ee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son V V" initials="LVV" lastIdx="5" clrIdx="0">
    <p:extLst>
      <p:ext uri="{19B8F6BF-5375-455C-9EA6-DF929625EA0E}">
        <p15:presenceInfo xmlns:p15="http://schemas.microsoft.com/office/powerpoint/2012/main" userId="Linson V V" providerId="None"/>
      </p:ext>
    </p:extLst>
  </p:cmAuthor>
  <p:cmAuthor id="2" name="Linson V V" initials="LVV [2]" lastIdx="4" clrIdx="1">
    <p:extLst>
      <p:ext uri="{19B8F6BF-5375-455C-9EA6-DF929625EA0E}">
        <p15:presenceInfo xmlns:p15="http://schemas.microsoft.com/office/powerpoint/2012/main" userId="S::Linson.Vv@timesgroup.com::075c4cc9-6382-4686-add6-593eb1d48e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7F3"/>
    <a:srgbClr val="DEF1CA"/>
    <a:srgbClr val="92D050"/>
    <a:srgbClr val="7F7F7F"/>
    <a:srgbClr val="87D4C7"/>
    <a:srgbClr val="00FA00"/>
    <a:srgbClr val="FFC000"/>
    <a:srgbClr val="F2F2F2"/>
    <a:srgbClr val="A6A6A6"/>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420" y="52"/>
      </p:cViewPr>
      <p:guideLst>
        <p:guide orient="horz" pos="3317"/>
        <p:guide pos="1005"/>
        <p:guide orient="horz" pos="3861"/>
        <p:guide orient="horz" pos="2636"/>
        <p:guide orient="horz" pos="777"/>
        <p:guide orient="horz" pos="2795"/>
        <p:guide orient="horz" pos="1820"/>
        <p:guide pos="2026"/>
        <p:guide pos="4566"/>
        <p:guide pos="3545"/>
        <p:guide pos="5065"/>
        <p:guide pos="2638"/>
        <p:guide orient="horz" pos="2500"/>
        <p:guide orient="horz" pos="1049"/>
        <p:guide pos="5564"/>
        <p:guide pos="2389"/>
        <p:guide pos="4044"/>
        <p:guide pos="6040"/>
        <p:guide pos="6494"/>
        <p:guide pos="69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fiul Hasan" userId="fbfc0b8b-6514-42de-bf3d-613d9762cbd0" providerId="ADAL" clId="{2F850AC4-D0C8-41B0-9315-2E42900826DB}"/>
    <pc:docChg chg="undo custSel delSld modSld sldOrd modSection">
      <pc:chgData name="Rofiul Hasan" userId="fbfc0b8b-6514-42de-bf3d-613d9762cbd0" providerId="ADAL" clId="{2F850AC4-D0C8-41B0-9315-2E42900826DB}" dt="2024-11-10T06:08:27.043" v="878" actId="47"/>
      <pc:docMkLst>
        <pc:docMk/>
      </pc:docMkLst>
      <pc:sldChg chg="modSp mod">
        <pc:chgData name="Rofiul Hasan" userId="fbfc0b8b-6514-42de-bf3d-613d9762cbd0" providerId="ADAL" clId="{2F850AC4-D0C8-41B0-9315-2E42900826DB}" dt="2024-11-10T05:58:21.756" v="838" actId="20577"/>
        <pc:sldMkLst>
          <pc:docMk/>
          <pc:sldMk cId="555233315" sldId="4563"/>
        </pc:sldMkLst>
      </pc:sldChg>
      <pc:sldChg chg="del">
        <pc:chgData name="Rofiul Hasan" userId="fbfc0b8b-6514-42de-bf3d-613d9762cbd0" providerId="ADAL" clId="{2F850AC4-D0C8-41B0-9315-2E42900826DB}" dt="2024-11-10T06:08:24.702" v="877" actId="47"/>
        <pc:sldMkLst>
          <pc:docMk/>
          <pc:sldMk cId="1931753878" sldId="4661"/>
        </pc:sldMkLst>
      </pc:sldChg>
      <pc:sldChg chg="modSp mod">
        <pc:chgData name="Rofiul Hasan" userId="fbfc0b8b-6514-42de-bf3d-613d9762cbd0" providerId="ADAL" clId="{2F850AC4-D0C8-41B0-9315-2E42900826DB}" dt="2024-11-10T06:05:45.583" v="876" actId="207"/>
        <pc:sldMkLst>
          <pc:docMk/>
          <pc:sldMk cId="2194504243" sldId="4963"/>
        </pc:sldMkLst>
      </pc:sldChg>
      <pc:sldChg chg="addSp modSp mod">
        <pc:chgData name="Rofiul Hasan" userId="fbfc0b8b-6514-42de-bf3d-613d9762cbd0" providerId="ADAL" clId="{2F850AC4-D0C8-41B0-9315-2E42900826DB}" dt="2024-11-10T05:44:18.695" v="664" actId="14100"/>
        <pc:sldMkLst>
          <pc:docMk/>
          <pc:sldMk cId="2755080393" sldId="4974"/>
        </pc:sldMkLst>
      </pc:sldChg>
      <pc:sldChg chg="addSp delSp modSp mod">
        <pc:chgData name="Rofiul Hasan" userId="fbfc0b8b-6514-42de-bf3d-613d9762cbd0" providerId="ADAL" clId="{2F850AC4-D0C8-41B0-9315-2E42900826DB}" dt="2024-11-10T05:49:01.746" v="729" actId="20577"/>
        <pc:sldMkLst>
          <pc:docMk/>
          <pc:sldMk cId="2015180156" sldId="5002"/>
        </pc:sldMkLst>
      </pc:sldChg>
      <pc:sldChg chg="del">
        <pc:chgData name="Rofiul Hasan" userId="fbfc0b8b-6514-42de-bf3d-613d9762cbd0" providerId="ADAL" clId="{2F850AC4-D0C8-41B0-9315-2E42900826DB}" dt="2024-11-10T06:08:27.043" v="878" actId="47"/>
        <pc:sldMkLst>
          <pc:docMk/>
          <pc:sldMk cId="1565954220" sldId="5014"/>
        </pc:sldMkLst>
      </pc:sldChg>
      <pc:sldChg chg="ord">
        <pc:chgData name="Rofiul Hasan" userId="fbfc0b8b-6514-42de-bf3d-613d9762cbd0" providerId="ADAL" clId="{2F850AC4-D0C8-41B0-9315-2E42900826DB}" dt="2024-11-07T09:28:03.066" v="0" actId="20578"/>
        <pc:sldMkLst>
          <pc:docMk/>
          <pc:sldMk cId="2224092932" sldId="5034"/>
        </pc:sldMkLst>
      </pc:sldChg>
      <pc:sldChg chg="modSp mod">
        <pc:chgData name="Rofiul Hasan" userId="fbfc0b8b-6514-42de-bf3d-613d9762cbd0" providerId="ADAL" clId="{2F850AC4-D0C8-41B0-9315-2E42900826DB}" dt="2024-11-10T05:58:02.790" v="819" actId="20577"/>
        <pc:sldMkLst>
          <pc:docMk/>
          <pc:sldMk cId="439343585" sldId="5052"/>
        </pc:sldMkLst>
      </pc:sldChg>
      <pc:sldChg chg="modSp mod">
        <pc:chgData name="Rofiul Hasan" userId="fbfc0b8b-6514-42de-bf3d-613d9762cbd0" providerId="ADAL" clId="{2F850AC4-D0C8-41B0-9315-2E42900826DB}" dt="2024-11-10T05:59:38.044" v="840" actId="20577"/>
        <pc:sldMkLst>
          <pc:docMk/>
          <pc:sldMk cId="3284850259" sldId="5057"/>
        </pc:sldMkLst>
      </pc:sldChg>
      <pc:sldChg chg="modSp mod">
        <pc:chgData name="Rofiul Hasan" userId="fbfc0b8b-6514-42de-bf3d-613d9762cbd0" providerId="ADAL" clId="{2F850AC4-D0C8-41B0-9315-2E42900826DB}" dt="2024-11-10T05:40:58.003" v="529" actId="20577"/>
        <pc:sldMkLst>
          <pc:docMk/>
          <pc:sldMk cId="361746808" sldId="5085"/>
        </pc:sldMkLst>
      </pc:sldChg>
      <pc:sldChg chg="modSp mod ord">
        <pc:chgData name="Rofiul Hasan" userId="fbfc0b8b-6514-42de-bf3d-613d9762cbd0" providerId="ADAL" clId="{2F850AC4-D0C8-41B0-9315-2E42900826DB}" dt="2024-11-10T05:52:44.266" v="775" actId="20577"/>
        <pc:sldMkLst>
          <pc:docMk/>
          <pc:sldMk cId="549963952" sldId="5088"/>
        </pc:sldMkLst>
      </pc:sldChg>
      <pc:sldChg chg="modSp mod">
        <pc:chgData name="Rofiul Hasan" userId="fbfc0b8b-6514-42de-bf3d-613d9762cbd0" providerId="ADAL" clId="{2F850AC4-D0C8-41B0-9315-2E42900826DB}" dt="2024-11-10T05:47:41.577" v="717" actId="20577"/>
        <pc:sldMkLst>
          <pc:docMk/>
          <pc:sldMk cId="1320900057" sldId="2147470882"/>
        </pc:sldMkLst>
      </pc:sldChg>
    </pc:docChg>
  </pc:docChgLst>
  <pc:docChgLst>
    <pc:chgData name="Rofiul Hasan" userId="S::rofiul.hasan@timesgroup.com::fbfc0b8b-6514-42de-bf3d-613d9762cbd0" providerId="AD" clId="Web-{98E59173-9FEF-3668-312B-6825BF8CA539}"/>
    <pc:docChg chg="modSld">
      <pc:chgData name="Rofiul Hasan" userId="S::rofiul.hasan@timesgroup.com::fbfc0b8b-6514-42de-bf3d-613d9762cbd0" providerId="AD" clId="Web-{98E59173-9FEF-3668-312B-6825BF8CA539}" dt="2025-03-04T12:00:16.844" v="237" actId="20577"/>
      <pc:docMkLst>
        <pc:docMk/>
      </pc:docMkLst>
      <pc:sldChg chg="modSp">
        <pc:chgData name="Rofiul Hasan" userId="S::rofiul.hasan@timesgroup.com::fbfc0b8b-6514-42de-bf3d-613d9762cbd0" providerId="AD" clId="Web-{98E59173-9FEF-3668-312B-6825BF8CA539}" dt="2025-03-04T12:00:16.844" v="237" actId="20577"/>
        <pc:sldMkLst>
          <pc:docMk/>
          <pc:sldMk cId="29744652" sldId="2147471093"/>
        </pc:sldMkLst>
        <pc:spChg chg="mod">
          <ac:chgData name="Rofiul Hasan" userId="S::rofiul.hasan@timesgroup.com::fbfc0b8b-6514-42de-bf3d-613d9762cbd0" providerId="AD" clId="Web-{98E59173-9FEF-3668-312B-6825BF8CA539}" dt="2025-03-04T12:00:16.844" v="237" actId="20577"/>
          <ac:spMkLst>
            <pc:docMk/>
            <pc:sldMk cId="29744652" sldId="2147471093"/>
            <ac:spMk id="5" creationId="{540CE672-9FE0-4AA6-C301-9AD5657ADD0D}"/>
          </ac:spMkLst>
        </pc:spChg>
      </pc:sldChg>
    </pc:docChg>
  </pc:docChgLst>
  <pc:docChgLst>
    <pc:chgData name="Rofiul Hasan" userId="S::rofiul.hasan@timesgroup.com::fbfc0b8b-6514-42de-bf3d-613d9762cbd0" providerId="AD" clId="Web-{3A05C000-0EA7-266B-FF1B-7DC46D2ADFF2}"/>
    <pc:docChg chg="delSld modSld modSection">
      <pc:chgData name="Rofiul Hasan" userId="S::rofiul.hasan@timesgroup.com::fbfc0b8b-6514-42de-bf3d-613d9762cbd0" providerId="AD" clId="Web-{3A05C000-0EA7-266B-FF1B-7DC46D2ADFF2}" dt="2024-11-11T11:01:28.209" v="19" actId="20577"/>
      <pc:docMkLst>
        <pc:docMk/>
      </pc:docMkLst>
      <pc:sldChg chg="modSp">
        <pc:chgData name="Rofiul Hasan" userId="S::rofiul.hasan@timesgroup.com::fbfc0b8b-6514-42de-bf3d-613d9762cbd0" providerId="AD" clId="Web-{3A05C000-0EA7-266B-FF1B-7DC46D2ADFF2}" dt="2024-11-11T11:01:28.209" v="19" actId="20577"/>
        <pc:sldMkLst>
          <pc:docMk/>
          <pc:sldMk cId="1475570677" sldId="4408"/>
        </pc:sldMkLst>
      </pc:sldChg>
      <pc:sldChg chg="modSp">
        <pc:chgData name="Rofiul Hasan" userId="S::rofiul.hasan@timesgroup.com::fbfc0b8b-6514-42de-bf3d-613d9762cbd0" providerId="AD" clId="Web-{3A05C000-0EA7-266B-FF1B-7DC46D2ADFF2}" dt="2024-11-11T09:15:34.591" v="4" actId="20577"/>
        <pc:sldMkLst>
          <pc:docMk/>
          <pc:sldMk cId="555233315" sldId="4563"/>
        </pc:sldMkLst>
      </pc:sldChg>
      <pc:sldChg chg="del">
        <pc:chgData name="Rofiul Hasan" userId="S::rofiul.hasan@timesgroup.com::fbfc0b8b-6514-42de-bf3d-613d9762cbd0" providerId="AD" clId="Web-{3A05C000-0EA7-266B-FF1B-7DC46D2ADFF2}" dt="2024-11-11T09:16:00.169" v="5"/>
        <pc:sldMkLst>
          <pc:docMk/>
          <pc:sldMk cId="1719043419" sldId="4963"/>
        </pc:sldMkLst>
      </pc:sldChg>
      <pc:sldChg chg="addSp delSp modSp">
        <pc:chgData name="Rofiul Hasan" userId="S::rofiul.hasan@timesgroup.com::fbfc0b8b-6514-42de-bf3d-613d9762cbd0" providerId="AD" clId="Web-{3A05C000-0EA7-266B-FF1B-7DC46D2ADFF2}" dt="2024-11-11T11:00:27.709" v="16" actId="1076"/>
        <pc:sldMkLst>
          <pc:docMk/>
          <pc:sldMk cId="2245049227" sldId="2147470885"/>
        </pc:sldMkLst>
      </pc:sldChg>
    </pc:docChg>
  </pc:docChgLst>
  <pc:docChgLst>
    <pc:chgData name="Rofiul Hasan" userId="S::rofiul.hasan@timesgroup.com::fbfc0b8b-6514-42de-bf3d-613d9762cbd0" providerId="AD" clId="Web-{3D188BA3-04DA-EF14-10FA-76034333EB9E}"/>
    <pc:docChg chg="addSld delSld modSld sldOrd">
      <pc:chgData name="Rofiul Hasan" userId="S::rofiul.hasan@timesgroup.com::fbfc0b8b-6514-42de-bf3d-613d9762cbd0" providerId="AD" clId="Web-{3D188BA3-04DA-EF14-10FA-76034333EB9E}" dt="2025-01-30T12:00:38.386" v="96"/>
      <pc:docMkLst>
        <pc:docMk/>
      </pc:docMkLst>
      <pc:sldChg chg="modSp ord">
        <pc:chgData name="Rofiul Hasan" userId="S::rofiul.hasan@timesgroup.com::fbfc0b8b-6514-42de-bf3d-613d9762cbd0" providerId="AD" clId="Web-{3D188BA3-04DA-EF14-10FA-76034333EB9E}" dt="2025-01-30T12:00:38.386" v="96"/>
        <pc:sldMkLst>
          <pc:docMk/>
          <pc:sldMk cId="555233315" sldId="4563"/>
        </pc:sldMkLst>
      </pc:sldChg>
      <pc:sldChg chg="del">
        <pc:chgData name="Rofiul Hasan" userId="S::rofiul.hasan@timesgroup.com::fbfc0b8b-6514-42de-bf3d-613d9762cbd0" providerId="AD" clId="Web-{3D188BA3-04DA-EF14-10FA-76034333EB9E}" dt="2025-01-30T11:34:13.566" v="0"/>
        <pc:sldMkLst>
          <pc:docMk/>
          <pc:sldMk cId="484755870" sldId="4839"/>
        </pc:sldMkLst>
      </pc:sldChg>
      <pc:sldChg chg="delSp modSp add">
        <pc:chgData name="Rofiul Hasan" userId="S::rofiul.hasan@timesgroup.com::fbfc0b8b-6514-42de-bf3d-613d9762cbd0" providerId="AD" clId="Web-{3D188BA3-04DA-EF14-10FA-76034333EB9E}" dt="2025-01-30T11:54:27.646" v="92" actId="20577"/>
        <pc:sldMkLst>
          <pc:docMk/>
          <pc:sldMk cId="1368296941" sldId="4871"/>
        </pc:sldMkLst>
      </pc:sldChg>
      <pc:sldChg chg="del">
        <pc:chgData name="Rofiul Hasan" userId="S::rofiul.hasan@timesgroup.com::fbfc0b8b-6514-42de-bf3d-613d9762cbd0" providerId="AD" clId="Web-{3D188BA3-04DA-EF14-10FA-76034333EB9E}" dt="2025-01-30T11:52:56.614" v="2"/>
        <pc:sldMkLst>
          <pc:docMk/>
          <pc:sldMk cId="1358859719" sldId="5074"/>
        </pc:sldMkLst>
      </pc:sldChg>
      <pc:sldChg chg="del">
        <pc:chgData name="Rofiul Hasan" userId="S::rofiul.hasan@timesgroup.com::fbfc0b8b-6514-42de-bf3d-613d9762cbd0" providerId="AD" clId="Web-{3D188BA3-04DA-EF14-10FA-76034333EB9E}" dt="2025-01-30T11:34:37.614" v="1"/>
        <pc:sldMkLst>
          <pc:docMk/>
          <pc:sldMk cId="2865111577" sldId="2147482348"/>
        </pc:sldMkLst>
      </pc:sldChg>
    </pc:docChg>
  </pc:docChgLst>
  <pc:docChgLst>
    <pc:chgData name="Rofiul Hasan" userId="S::rofiul.hasan@timesgroup.com::fbfc0b8b-6514-42de-bf3d-613d9762cbd0" providerId="AD" clId="Web-{45AEF8B9-6D0D-D032-EBFE-9CB9087E3129}"/>
    <pc:docChg chg="addSld delSld modSld">
      <pc:chgData name="Rofiul Hasan" userId="S::rofiul.hasan@timesgroup.com::fbfc0b8b-6514-42de-bf3d-613d9762cbd0" providerId="AD" clId="Web-{45AEF8B9-6D0D-D032-EBFE-9CB9087E3129}" dt="2025-01-30T11:33:48.806" v="535"/>
      <pc:docMkLst>
        <pc:docMk/>
      </pc:docMkLst>
      <pc:sldChg chg="modSp">
        <pc:chgData name="Rofiul Hasan" userId="S::rofiul.hasan@timesgroup.com::fbfc0b8b-6514-42de-bf3d-613d9762cbd0" providerId="AD" clId="Web-{45AEF8B9-6D0D-D032-EBFE-9CB9087E3129}" dt="2025-01-30T10:00:13.218" v="125" actId="20577"/>
        <pc:sldMkLst>
          <pc:docMk/>
          <pc:sldMk cId="2530979090" sldId="4722"/>
        </pc:sldMkLst>
      </pc:sldChg>
      <pc:sldChg chg="modSp">
        <pc:chgData name="Rofiul Hasan" userId="S::rofiul.hasan@timesgroup.com::fbfc0b8b-6514-42de-bf3d-613d9762cbd0" providerId="AD" clId="Web-{45AEF8B9-6D0D-D032-EBFE-9CB9087E3129}" dt="2025-01-30T09:33:35.275" v="82" actId="20577"/>
        <pc:sldMkLst>
          <pc:docMk/>
          <pc:sldMk cId="1074165951" sldId="4725"/>
        </pc:sldMkLst>
      </pc:sldChg>
      <pc:sldChg chg="add">
        <pc:chgData name="Rofiul Hasan" userId="S::rofiul.hasan@timesgroup.com::fbfc0b8b-6514-42de-bf3d-613d9762cbd0" providerId="AD" clId="Web-{45AEF8B9-6D0D-D032-EBFE-9CB9087E3129}" dt="2025-01-30T11:31:40.616" v="529"/>
        <pc:sldMkLst>
          <pc:docMk/>
          <pc:sldMk cId="1550982254" sldId="4813"/>
        </pc:sldMkLst>
      </pc:sldChg>
      <pc:sldChg chg="add">
        <pc:chgData name="Rofiul Hasan" userId="S::rofiul.hasan@timesgroup.com::fbfc0b8b-6514-42de-bf3d-613d9762cbd0" providerId="AD" clId="Web-{45AEF8B9-6D0D-D032-EBFE-9CB9087E3129}" dt="2025-01-30T11:31:40.600" v="528"/>
        <pc:sldMkLst>
          <pc:docMk/>
          <pc:sldMk cId="1022939990" sldId="4833"/>
        </pc:sldMkLst>
      </pc:sldChg>
      <pc:sldChg chg="add">
        <pc:chgData name="Rofiul Hasan" userId="S::rofiul.hasan@timesgroup.com::fbfc0b8b-6514-42de-bf3d-613d9762cbd0" providerId="AD" clId="Web-{45AEF8B9-6D0D-D032-EBFE-9CB9087E3129}" dt="2025-01-30T11:31:40.647" v="531"/>
        <pc:sldMkLst>
          <pc:docMk/>
          <pc:sldMk cId="368173622" sldId="4836"/>
        </pc:sldMkLst>
      </pc:sldChg>
      <pc:sldChg chg="add">
        <pc:chgData name="Rofiul Hasan" userId="S::rofiul.hasan@timesgroup.com::fbfc0b8b-6514-42de-bf3d-613d9762cbd0" providerId="AD" clId="Web-{45AEF8B9-6D0D-D032-EBFE-9CB9087E3129}" dt="2025-01-30T11:31:40.663" v="532"/>
        <pc:sldMkLst>
          <pc:docMk/>
          <pc:sldMk cId="3105590851" sldId="4837"/>
        </pc:sldMkLst>
      </pc:sldChg>
      <pc:sldChg chg="add">
        <pc:chgData name="Rofiul Hasan" userId="S::rofiul.hasan@timesgroup.com::fbfc0b8b-6514-42de-bf3d-613d9762cbd0" providerId="AD" clId="Web-{45AEF8B9-6D0D-D032-EBFE-9CB9087E3129}" dt="2025-01-30T11:31:40.632" v="530"/>
        <pc:sldMkLst>
          <pc:docMk/>
          <pc:sldMk cId="1078850062" sldId="4838"/>
        </pc:sldMkLst>
      </pc:sldChg>
      <pc:sldChg chg="add">
        <pc:chgData name="Rofiul Hasan" userId="S::rofiul.hasan@timesgroup.com::fbfc0b8b-6514-42de-bf3d-613d9762cbd0" providerId="AD" clId="Web-{45AEF8B9-6D0D-D032-EBFE-9CB9087E3129}" dt="2025-01-30T11:31:40.679" v="533"/>
        <pc:sldMkLst>
          <pc:docMk/>
          <pc:sldMk cId="484755870" sldId="4839"/>
        </pc:sldMkLst>
      </pc:sldChg>
      <pc:sldChg chg="modSp">
        <pc:chgData name="Rofiul Hasan" userId="S::rofiul.hasan@timesgroup.com::fbfc0b8b-6514-42de-bf3d-613d9762cbd0" providerId="AD" clId="Web-{45AEF8B9-6D0D-D032-EBFE-9CB9087E3129}" dt="2025-01-30T04:55:38.950" v="3"/>
        <pc:sldMkLst>
          <pc:docMk/>
          <pc:sldMk cId="910563683" sldId="5051"/>
        </pc:sldMkLst>
      </pc:sldChg>
      <pc:sldChg chg="add">
        <pc:chgData name="Rofiul Hasan" userId="S::rofiul.hasan@timesgroup.com::fbfc0b8b-6514-42de-bf3d-613d9762cbd0" providerId="AD" clId="Web-{45AEF8B9-6D0D-D032-EBFE-9CB9087E3129}" dt="2025-01-30T05:03:28.723" v="4"/>
        <pc:sldMkLst>
          <pc:docMk/>
          <pc:sldMk cId="3538360134" sldId="5083"/>
        </pc:sldMkLst>
      </pc:sldChg>
      <pc:sldChg chg="delSp modSp add">
        <pc:chgData name="Rofiul Hasan" userId="S::rofiul.hasan@timesgroup.com::fbfc0b8b-6514-42de-bf3d-613d9762cbd0" providerId="AD" clId="Web-{45AEF8B9-6D0D-D032-EBFE-9CB9087E3129}" dt="2025-01-30T11:31:34.897" v="527" actId="20577"/>
        <pc:sldMkLst>
          <pc:docMk/>
          <pc:sldMk cId="29744652" sldId="2147471093"/>
        </pc:sldMkLst>
        <pc:spChg chg="mod">
          <ac:chgData name="Rofiul Hasan" userId="S::rofiul.hasan@timesgroup.com::fbfc0b8b-6514-42de-bf3d-613d9762cbd0" providerId="AD" clId="Web-{45AEF8B9-6D0D-D032-EBFE-9CB9087E3129}" dt="2025-01-30T11:31:34.897" v="527" actId="20577"/>
          <ac:spMkLst>
            <pc:docMk/>
            <pc:sldMk cId="29744652" sldId="2147471093"/>
            <ac:spMk id="5" creationId="{540CE672-9FE0-4AA6-C301-9AD5657ADD0D}"/>
          </ac:spMkLst>
        </pc:spChg>
      </pc:sldChg>
      <pc:sldChg chg="addSp delSp modSp">
        <pc:chgData name="Rofiul Hasan" userId="S::rofiul.hasan@timesgroup.com::fbfc0b8b-6514-42de-bf3d-613d9762cbd0" providerId="AD" clId="Web-{45AEF8B9-6D0D-D032-EBFE-9CB9087E3129}" dt="2025-01-30T10:27:15.094" v="447" actId="1076"/>
        <pc:sldMkLst>
          <pc:docMk/>
          <pc:sldMk cId="3342108007" sldId="2147482335"/>
        </pc:sldMkLst>
      </pc:sldChg>
      <pc:sldChg chg="modSp">
        <pc:chgData name="Rofiul Hasan" userId="S::rofiul.hasan@timesgroup.com::fbfc0b8b-6514-42de-bf3d-613d9762cbd0" providerId="AD" clId="Web-{45AEF8B9-6D0D-D032-EBFE-9CB9087E3129}" dt="2025-01-30T10:08:47.786" v="166"/>
        <pc:sldMkLst>
          <pc:docMk/>
          <pc:sldMk cId="3231651320" sldId="2147482336"/>
        </pc:sldMkLst>
      </pc:sldChg>
      <pc:sldChg chg="del">
        <pc:chgData name="Rofiul Hasan" userId="S::rofiul.hasan@timesgroup.com::fbfc0b8b-6514-42de-bf3d-613d9762cbd0" providerId="AD" clId="Web-{45AEF8B9-6D0D-D032-EBFE-9CB9087E3129}" dt="2025-01-30T09:32:03.086" v="36"/>
        <pc:sldMkLst>
          <pc:docMk/>
          <pc:sldMk cId="270502357" sldId="2147482340"/>
        </pc:sldMkLst>
      </pc:sldChg>
      <pc:sldChg chg="del">
        <pc:chgData name="Rofiul Hasan" userId="S::rofiul.hasan@timesgroup.com::fbfc0b8b-6514-42de-bf3d-613d9762cbd0" providerId="AD" clId="Web-{45AEF8B9-6D0D-D032-EBFE-9CB9087E3129}" dt="2025-01-30T09:33:17.618" v="69"/>
        <pc:sldMkLst>
          <pc:docMk/>
          <pc:sldMk cId="1617294396" sldId="2147482343"/>
        </pc:sldMkLst>
      </pc:sldChg>
      <pc:sldChg chg="add">
        <pc:chgData name="Rofiul Hasan" userId="S::rofiul.hasan@timesgroup.com::fbfc0b8b-6514-42de-bf3d-613d9762cbd0" providerId="AD" clId="Web-{45AEF8B9-6D0D-D032-EBFE-9CB9087E3129}" dt="2025-01-30T11:33:21.212" v="534"/>
        <pc:sldMkLst>
          <pc:docMk/>
          <pc:sldMk cId="2901337448" sldId="2147482347"/>
        </pc:sldMkLst>
      </pc:sldChg>
      <pc:sldChg chg="add">
        <pc:chgData name="Rofiul Hasan" userId="S::rofiul.hasan@timesgroup.com::fbfc0b8b-6514-42de-bf3d-613d9762cbd0" providerId="AD" clId="Web-{45AEF8B9-6D0D-D032-EBFE-9CB9087E3129}" dt="2025-01-30T11:33:48.806" v="535"/>
        <pc:sldMkLst>
          <pc:docMk/>
          <pc:sldMk cId="2865111577" sldId="2147482348"/>
        </pc:sldMkLst>
      </pc:sldChg>
    </pc:docChg>
  </pc:docChgLst>
  <pc:docChgLst>
    <pc:chgData name="Linson V V" userId="075c4cc9-6382-4686-add6-593eb1d48ee5" providerId="ADAL" clId="{5F744F63-9979-465E-90D6-A3A04D40AFF6}"/>
    <pc:docChg chg="undo custSel addSld delSld modSld sldOrd modMainMaster addSection delSection modSection">
      <pc:chgData name="Linson V V" userId="075c4cc9-6382-4686-add6-593eb1d48ee5" providerId="ADAL" clId="{5F744F63-9979-465E-90D6-A3A04D40AFF6}" dt="2025-03-08T04:49:41.085" v="11011" actId="20577"/>
      <pc:docMkLst>
        <pc:docMk/>
      </pc:docMkLst>
      <pc:sldChg chg="addSp delSp modSp add del mod modClrScheme modShow chgLayout">
        <pc:chgData name="Linson V V" userId="075c4cc9-6382-4686-add6-593eb1d48ee5" providerId="ADAL" clId="{5F744F63-9979-465E-90D6-A3A04D40AFF6}" dt="2025-03-07T16:52:52.508" v="11008" actId="700"/>
        <pc:sldMkLst>
          <pc:docMk/>
          <pc:sldMk cId="16294982" sldId="257"/>
        </pc:sldMkLst>
        <pc:spChg chg="mod">
          <ac:chgData name="Linson V V" userId="075c4cc9-6382-4686-add6-593eb1d48ee5" providerId="ADAL" clId="{5F744F63-9979-465E-90D6-A3A04D40AFF6}" dt="2025-03-06T09:45:52.372" v="5418" actId="1076"/>
          <ac:spMkLst>
            <pc:docMk/>
            <pc:sldMk cId="16294982" sldId="257"/>
            <ac:spMk id="23" creationId="{74E3B186-2DA0-4A23-AA4C-2651320E21F9}"/>
          </ac:spMkLst>
        </pc:spChg>
        <pc:spChg chg="mod">
          <ac:chgData name="Linson V V" userId="075c4cc9-6382-4686-add6-593eb1d48ee5" providerId="ADAL" clId="{5F744F63-9979-465E-90D6-A3A04D40AFF6}" dt="2025-03-06T09:45:52.372" v="5418" actId="1076"/>
          <ac:spMkLst>
            <pc:docMk/>
            <pc:sldMk cId="16294982" sldId="257"/>
            <ac:spMk id="24" creationId="{8CB6DFF3-6CC3-42EE-9F6A-E785C9947AE9}"/>
          </ac:spMkLst>
        </pc:spChg>
        <pc:spChg chg="mod">
          <ac:chgData name="Linson V V" userId="075c4cc9-6382-4686-add6-593eb1d48ee5" providerId="ADAL" clId="{5F744F63-9979-465E-90D6-A3A04D40AFF6}" dt="2025-03-06T09:46:17.725" v="5421" actId="20577"/>
          <ac:spMkLst>
            <pc:docMk/>
            <pc:sldMk cId="16294982" sldId="257"/>
            <ac:spMk id="25" creationId="{B48BEFD5-18B5-4994-8E32-5828D69722A6}"/>
          </ac:spMkLst>
        </pc:spChg>
        <pc:picChg chg="add mod modCrop">
          <ac:chgData name="Linson V V" userId="075c4cc9-6382-4686-add6-593eb1d48ee5" providerId="ADAL" clId="{5F744F63-9979-465E-90D6-A3A04D40AFF6}" dt="2025-03-06T09:45:41.124" v="5417" actId="732"/>
          <ac:picMkLst>
            <pc:docMk/>
            <pc:sldMk cId="16294982" sldId="257"/>
            <ac:picMk id="9" creationId="{3A646CE9-9112-4D0F-B4C7-858DAA047959}"/>
          </ac:picMkLst>
        </pc:picChg>
        <pc:picChg chg="add mod">
          <ac:chgData name="Linson V V" userId="075c4cc9-6382-4686-add6-593eb1d48ee5" providerId="ADAL" clId="{5F744F63-9979-465E-90D6-A3A04D40AFF6}" dt="2025-03-06T09:44:43.507" v="5415" actId="555"/>
          <ac:picMkLst>
            <pc:docMk/>
            <pc:sldMk cId="16294982" sldId="257"/>
            <ac:picMk id="22" creationId="{52671E27-28EF-42F0-8B2D-11FC71F18C52}"/>
          </ac:picMkLst>
        </pc:picChg>
        <pc:picChg chg="add mod">
          <ac:chgData name="Linson V V" userId="075c4cc9-6382-4686-add6-593eb1d48ee5" providerId="ADAL" clId="{5F744F63-9979-465E-90D6-A3A04D40AFF6}" dt="2025-03-06T09:44:38.820" v="5414" actId="554"/>
          <ac:picMkLst>
            <pc:docMk/>
            <pc:sldMk cId="16294982" sldId="257"/>
            <ac:picMk id="27" creationId="{A38B0D36-B49D-4294-8E30-AE1649407A16}"/>
          </ac:picMkLst>
        </pc:picChg>
        <pc:picChg chg="add mod">
          <ac:chgData name="Linson V V" userId="075c4cc9-6382-4686-add6-593eb1d48ee5" providerId="ADAL" clId="{5F744F63-9979-465E-90D6-A3A04D40AFF6}" dt="2025-03-06T09:55:53.608" v="5482" actId="1076"/>
          <ac:picMkLst>
            <pc:docMk/>
            <pc:sldMk cId="16294982" sldId="257"/>
            <ac:picMk id="30" creationId="{F036D677-2399-44AA-993E-03FBCA47D04B}"/>
          </ac:picMkLst>
        </pc:picChg>
      </pc:sldChg>
      <pc:sldChg chg="add del setBg modNotesTx">
        <pc:chgData name="Linson V V" userId="075c4cc9-6382-4686-add6-593eb1d48ee5" providerId="ADAL" clId="{5F744F63-9979-465E-90D6-A3A04D40AFF6}" dt="2025-03-06T05:21:23.656" v="3050" actId="2696"/>
        <pc:sldMkLst>
          <pc:docMk/>
          <pc:sldMk cId="4167143103" sldId="257"/>
        </pc:sldMkLst>
      </pc:sldChg>
      <pc:sldChg chg="addSp delSp modSp del mod ord">
        <pc:chgData name="Linson V V" userId="075c4cc9-6382-4686-add6-593eb1d48ee5" providerId="ADAL" clId="{5F744F63-9979-465E-90D6-A3A04D40AFF6}" dt="2025-03-07T16:21:32.029" v="10899" actId="47"/>
        <pc:sldMkLst>
          <pc:docMk/>
          <pc:sldMk cId="862393434" sldId="4111"/>
        </pc:sldMkLst>
      </pc:sldChg>
      <pc:sldChg chg="addSp delSp modSp mod">
        <pc:chgData name="Linson V V" userId="075c4cc9-6382-4686-add6-593eb1d48ee5" providerId="ADAL" clId="{5F744F63-9979-465E-90D6-A3A04D40AFF6}" dt="2025-03-05T11:13:02.599" v="2635" actId="20577"/>
        <pc:sldMkLst>
          <pc:docMk/>
          <pc:sldMk cId="1475570677" sldId="4408"/>
        </pc:sldMkLst>
        <pc:spChg chg="mod">
          <ac:chgData name="Linson V V" userId="075c4cc9-6382-4686-add6-593eb1d48ee5" providerId="ADAL" clId="{5F744F63-9979-465E-90D6-A3A04D40AFF6}" dt="2025-03-05T11:13:02.599" v="2635" actId="20577"/>
          <ac:spMkLst>
            <pc:docMk/>
            <pc:sldMk cId="1475570677" sldId="4408"/>
            <ac:spMk id="6" creationId="{B0D267B5-50EF-4847-B663-61DE78DF9792}"/>
          </ac:spMkLst>
        </pc:spChg>
      </pc:sldChg>
      <pc:sldChg chg="modSp add mod modShow chgLayout">
        <pc:chgData name="Linson V V" userId="075c4cc9-6382-4686-add6-593eb1d48ee5" providerId="ADAL" clId="{5F744F63-9979-465E-90D6-A3A04D40AFF6}" dt="2025-03-07T16:33:50.166" v="10967" actId="729"/>
        <pc:sldMkLst>
          <pc:docMk/>
          <pc:sldMk cId="176398265" sldId="4725"/>
        </pc:sldMkLst>
        <pc:spChg chg="mod ord">
          <ac:chgData name="Linson V V" userId="075c4cc9-6382-4686-add6-593eb1d48ee5" providerId="ADAL" clId="{5F744F63-9979-465E-90D6-A3A04D40AFF6}" dt="2025-03-07T16:33:42.540" v="10966" actId="700"/>
          <ac:spMkLst>
            <pc:docMk/>
            <pc:sldMk cId="176398265" sldId="4725"/>
            <ac:spMk id="2" creationId="{37A73958-6935-4337-89DA-B1D5C54F448B}"/>
          </ac:spMkLst>
        </pc:spChg>
        <pc:spChg chg="mod">
          <ac:chgData name="Linson V V" userId="075c4cc9-6382-4686-add6-593eb1d48ee5" providerId="ADAL" clId="{5F744F63-9979-465E-90D6-A3A04D40AFF6}" dt="2025-03-07T11:25:29.298" v="10418" actId="1076"/>
          <ac:spMkLst>
            <pc:docMk/>
            <pc:sldMk cId="176398265" sldId="4725"/>
            <ac:spMk id="7" creationId="{6482209A-17D6-4483-9520-B2DFAF3FDDB7}"/>
          </ac:spMkLst>
        </pc:spChg>
        <pc:spChg chg="mod">
          <ac:chgData name="Linson V V" userId="075c4cc9-6382-4686-add6-593eb1d48ee5" providerId="ADAL" clId="{5F744F63-9979-465E-90D6-A3A04D40AFF6}" dt="2025-03-07T11:25:31.979" v="10419" actId="14100"/>
          <ac:spMkLst>
            <pc:docMk/>
            <pc:sldMk cId="176398265" sldId="4725"/>
            <ac:spMk id="8" creationId="{91D1ADAE-2F9A-44A5-8B4E-F56A51122538}"/>
          </ac:spMkLst>
        </pc:spChg>
        <pc:picChg chg="mod">
          <ac:chgData name="Linson V V" userId="075c4cc9-6382-4686-add6-593eb1d48ee5" providerId="ADAL" clId="{5F744F63-9979-465E-90D6-A3A04D40AFF6}" dt="2025-03-07T07:51:47.011" v="8619" actId="1076"/>
          <ac:picMkLst>
            <pc:docMk/>
            <pc:sldMk cId="176398265" sldId="4725"/>
            <ac:picMk id="5" creationId="{9E3FB5D7-42F3-49A6-9A11-24D77945E91A}"/>
          </ac:picMkLst>
        </pc:picChg>
      </pc:sldChg>
      <pc:sldChg chg="addSp delSp modSp del mod">
        <pc:chgData name="Linson V V" userId="075c4cc9-6382-4686-add6-593eb1d48ee5" providerId="ADAL" clId="{5F744F63-9979-465E-90D6-A3A04D40AFF6}" dt="2025-03-06T05:21:23.656" v="3050" actId="2696"/>
        <pc:sldMkLst>
          <pc:docMk/>
          <pc:sldMk cId="3671376948" sldId="4725"/>
        </pc:sldMkLst>
      </pc:sldChg>
      <pc:sldChg chg="modSp mod">
        <pc:chgData name="Linson V V" userId="075c4cc9-6382-4686-add6-593eb1d48ee5" providerId="ADAL" clId="{5F744F63-9979-465E-90D6-A3A04D40AFF6}" dt="2025-03-06T08:28:58.101" v="5279" actId="1076"/>
        <pc:sldMkLst>
          <pc:docMk/>
          <pc:sldMk cId="2981510945" sldId="4728"/>
        </pc:sldMkLst>
      </pc:sldChg>
      <pc:sldChg chg="modSp del mod modShow">
        <pc:chgData name="Linson V V" userId="075c4cc9-6382-4686-add6-593eb1d48ee5" providerId="ADAL" clId="{5F744F63-9979-465E-90D6-A3A04D40AFF6}" dt="2025-03-07T07:03:14.592" v="8508" actId="47"/>
        <pc:sldMkLst>
          <pc:docMk/>
          <pc:sldMk cId="3313685249" sldId="4734"/>
        </pc:sldMkLst>
      </pc:sldChg>
      <pc:sldChg chg="addSp delSp modSp mod ord modShow">
        <pc:chgData name="Linson V V" userId="075c4cc9-6382-4686-add6-593eb1d48ee5" providerId="ADAL" clId="{5F744F63-9979-465E-90D6-A3A04D40AFF6}" dt="2025-03-07T09:48:18.287" v="9704" actId="729"/>
        <pc:sldMkLst>
          <pc:docMk/>
          <pc:sldMk cId="2301755188" sldId="4735"/>
        </pc:sldMkLst>
        <pc:spChg chg="mod">
          <ac:chgData name="Linson V V" userId="075c4cc9-6382-4686-add6-593eb1d48ee5" providerId="ADAL" clId="{5F744F63-9979-465E-90D6-A3A04D40AFF6}" dt="2025-03-07T04:15:55.475" v="7137" actId="20577"/>
          <ac:spMkLst>
            <pc:docMk/>
            <pc:sldMk cId="2301755188" sldId="4735"/>
            <ac:spMk id="6" creationId="{5118F9C1-B069-8CFF-EEF1-ACB19FB0355F}"/>
          </ac:spMkLst>
        </pc:spChg>
        <pc:spChg chg="mod">
          <ac:chgData name="Linson V V" userId="075c4cc9-6382-4686-add6-593eb1d48ee5" providerId="ADAL" clId="{5F744F63-9979-465E-90D6-A3A04D40AFF6}" dt="2025-03-07T04:16:06.091" v="7139" actId="1036"/>
          <ac:spMkLst>
            <pc:docMk/>
            <pc:sldMk cId="2301755188" sldId="4735"/>
            <ac:spMk id="7" creationId="{F7AD1002-BACD-427C-A624-58BB5A1DC711}"/>
          </ac:spMkLst>
        </pc:spChg>
        <pc:graphicFrameChg chg="mod modGraphic">
          <ac:chgData name="Linson V V" userId="075c4cc9-6382-4686-add6-593eb1d48ee5" providerId="ADAL" clId="{5F744F63-9979-465E-90D6-A3A04D40AFF6}" dt="2025-03-07T08:47:04.010" v="9301" actId="20577"/>
          <ac:graphicFrameMkLst>
            <pc:docMk/>
            <pc:sldMk cId="2301755188" sldId="4735"/>
            <ac:graphicFrameMk id="5" creationId="{416E8AC2-B9A5-9832-1AC8-3540A6B445A2}"/>
          </ac:graphicFrameMkLst>
        </pc:graphicFrameChg>
      </pc:sldChg>
      <pc:sldChg chg="del">
        <pc:chgData name="Linson V V" userId="075c4cc9-6382-4686-add6-593eb1d48ee5" providerId="ADAL" clId="{5F744F63-9979-465E-90D6-A3A04D40AFF6}" dt="2025-03-05T07:29:21.379" v="1697" actId="47"/>
        <pc:sldMkLst>
          <pc:docMk/>
          <pc:sldMk cId="2596698872" sldId="4811"/>
        </pc:sldMkLst>
      </pc:sldChg>
      <pc:sldChg chg="del">
        <pc:chgData name="Linson V V" userId="075c4cc9-6382-4686-add6-593eb1d48ee5" providerId="ADAL" clId="{5F744F63-9979-465E-90D6-A3A04D40AFF6}" dt="2025-03-05T07:29:20.351" v="1696" actId="47"/>
        <pc:sldMkLst>
          <pc:docMk/>
          <pc:sldMk cId="3417966419" sldId="4813"/>
        </pc:sldMkLst>
      </pc:sldChg>
      <pc:sldChg chg="delSp del mod">
        <pc:chgData name="Linson V V" userId="075c4cc9-6382-4686-add6-593eb1d48ee5" providerId="ADAL" clId="{5F744F63-9979-465E-90D6-A3A04D40AFF6}" dt="2025-03-05T07:32:10.027" v="1757" actId="47"/>
        <pc:sldMkLst>
          <pc:docMk/>
          <pc:sldMk cId="3397389575" sldId="4833"/>
        </pc:sldMkLst>
      </pc:sldChg>
      <pc:sldChg chg="del">
        <pc:chgData name="Linson V V" userId="075c4cc9-6382-4686-add6-593eb1d48ee5" providerId="ADAL" clId="{5F744F63-9979-465E-90D6-A3A04D40AFF6}" dt="2025-03-05T05:27:34.097" v="330" actId="18676"/>
        <pc:sldMkLst>
          <pc:docMk/>
          <pc:sldMk cId="2136716181" sldId="4884"/>
        </pc:sldMkLst>
      </pc:sldChg>
      <pc:sldChg chg="del">
        <pc:chgData name="Linson V V" userId="075c4cc9-6382-4686-add6-593eb1d48ee5" providerId="ADAL" clId="{5F744F63-9979-465E-90D6-A3A04D40AFF6}" dt="2025-03-05T05:27:34.097" v="330" actId="18676"/>
        <pc:sldMkLst>
          <pc:docMk/>
          <pc:sldMk cId="3304315509" sldId="4886"/>
        </pc:sldMkLst>
      </pc:sldChg>
      <pc:sldChg chg="modSp del mod">
        <pc:chgData name="Linson V V" userId="075c4cc9-6382-4686-add6-593eb1d48ee5" providerId="ADAL" clId="{5F744F63-9979-465E-90D6-A3A04D40AFF6}" dt="2025-03-07T06:46:07.412" v="8251" actId="18676"/>
        <pc:sldMkLst>
          <pc:docMk/>
          <pc:sldMk cId="2650389649" sldId="4899"/>
        </pc:sldMkLst>
      </pc:sldChg>
      <pc:sldChg chg="modSp add del mod ord">
        <pc:chgData name="Linson V V" userId="075c4cc9-6382-4686-add6-593eb1d48ee5" providerId="ADAL" clId="{5F744F63-9979-465E-90D6-A3A04D40AFF6}" dt="2025-03-06T08:52:47.714" v="5331" actId="18676"/>
        <pc:sldMkLst>
          <pc:docMk/>
          <pc:sldMk cId="1187854373" sldId="4984"/>
        </pc:sldMkLst>
      </pc:sldChg>
      <pc:sldChg chg="modSp add del mod ord">
        <pc:chgData name="Linson V V" userId="075c4cc9-6382-4686-add6-593eb1d48ee5" providerId="ADAL" clId="{5F744F63-9979-465E-90D6-A3A04D40AFF6}" dt="2025-03-06T08:52:47.714" v="5331" actId="18676"/>
        <pc:sldMkLst>
          <pc:docMk/>
          <pc:sldMk cId="3132891002" sldId="4986"/>
        </pc:sldMkLst>
      </pc:sldChg>
      <pc:sldChg chg="modSp add del mod ord">
        <pc:chgData name="Linson V V" userId="075c4cc9-6382-4686-add6-593eb1d48ee5" providerId="ADAL" clId="{5F744F63-9979-465E-90D6-A3A04D40AFF6}" dt="2025-03-06T08:52:47.714" v="5331" actId="18676"/>
        <pc:sldMkLst>
          <pc:docMk/>
          <pc:sldMk cId="746510792" sldId="4987"/>
        </pc:sldMkLst>
      </pc:sldChg>
      <pc:sldChg chg="del">
        <pc:chgData name="Linson V V" userId="075c4cc9-6382-4686-add6-593eb1d48ee5" providerId="ADAL" clId="{5F744F63-9979-465E-90D6-A3A04D40AFF6}" dt="2025-03-07T06:10:08.049" v="8038" actId="47"/>
        <pc:sldMkLst>
          <pc:docMk/>
          <pc:sldMk cId="1277787334" sldId="5079"/>
        </pc:sldMkLst>
      </pc:sldChg>
      <pc:sldChg chg="addSp delSp modSp mod">
        <pc:chgData name="Linson V V" userId="075c4cc9-6382-4686-add6-593eb1d48ee5" providerId="ADAL" clId="{5F744F63-9979-465E-90D6-A3A04D40AFF6}" dt="2025-03-07T10:03:32.698" v="9791" actId="478"/>
        <pc:sldMkLst>
          <pc:docMk/>
          <pc:sldMk cId="3538360134" sldId="5083"/>
        </pc:sldMkLst>
        <pc:spChg chg="mod">
          <ac:chgData name="Linson V V" userId="075c4cc9-6382-4686-add6-593eb1d48ee5" providerId="ADAL" clId="{5F744F63-9979-465E-90D6-A3A04D40AFF6}" dt="2025-03-06T05:53:23.911" v="3259" actId="20577"/>
          <ac:spMkLst>
            <pc:docMk/>
            <pc:sldMk cId="3538360134" sldId="5083"/>
            <ac:spMk id="8" creationId="{C977BC1C-30BE-B80B-5C66-6182B4CEE8BA}"/>
          </ac:spMkLst>
        </pc:spChg>
        <pc:spChg chg="mod">
          <ac:chgData name="Linson V V" userId="075c4cc9-6382-4686-add6-593eb1d48ee5" providerId="ADAL" clId="{5F744F63-9979-465E-90D6-A3A04D40AFF6}" dt="2025-03-05T11:37:02.028" v="2669" actId="1076"/>
          <ac:spMkLst>
            <pc:docMk/>
            <pc:sldMk cId="3538360134" sldId="5083"/>
            <ac:spMk id="58" creationId="{10EE12C0-EEA3-4934-AAA6-388AE8078A4D}"/>
          </ac:spMkLst>
        </pc:spChg>
        <pc:spChg chg="mod">
          <ac:chgData name="Linson V V" userId="075c4cc9-6382-4686-add6-593eb1d48ee5" providerId="ADAL" clId="{5F744F63-9979-465E-90D6-A3A04D40AFF6}" dt="2025-03-05T11:36:56.898" v="2666" actId="1076"/>
          <ac:spMkLst>
            <pc:docMk/>
            <pc:sldMk cId="3538360134" sldId="5083"/>
            <ac:spMk id="59" creationId="{36310FDF-6EF4-432E-B549-6BAD70720EDF}"/>
          </ac:spMkLst>
        </pc:spChg>
        <pc:spChg chg="mod">
          <ac:chgData name="Linson V V" userId="075c4cc9-6382-4686-add6-593eb1d48ee5" providerId="ADAL" clId="{5F744F63-9979-465E-90D6-A3A04D40AFF6}" dt="2025-03-05T08:55:14.776" v="2401" actId="20577"/>
          <ac:spMkLst>
            <pc:docMk/>
            <pc:sldMk cId="3538360134" sldId="5083"/>
            <ac:spMk id="60" creationId="{AAE257AD-128E-4EF6-AE34-0049C89971D0}"/>
          </ac:spMkLst>
        </pc:spChg>
        <pc:spChg chg="mod">
          <ac:chgData name="Linson V V" userId="075c4cc9-6382-4686-add6-593eb1d48ee5" providerId="ADAL" clId="{5F744F63-9979-465E-90D6-A3A04D40AFF6}" dt="2025-03-05T11:36:56.898" v="2666" actId="1076"/>
          <ac:spMkLst>
            <pc:docMk/>
            <pc:sldMk cId="3538360134" sldId="5083"/>
            <ac:spMk id="62" creationId="{FAC826A3-C166-40AD-AFED-D274DE48CC23}"/>
          </ac:spMkLst>
        </pc:spChg>
        <pc:spChg chg="mod">
          <ac:chgData name="Linson V V" userId="075c4cc9-6382-4686-add6-593eb1d48ee5" providerId="ADAL" clId="{5F744F63-9979-465E-90D6-A3A04D40AFF6}" dt="2025-03-05T11:36:59.402" v="2667" actId="1076"/>
          <ac:spMkLst>
            <pc:docMk/>
            <pc:sldMk cId="3538360134" sldId="5083"/>
            <ac:spMk id="68" creationId="{9A509B25-EA62-4E10-9A18-76FB464B1F7D}"/>
          </ac:spMkLst>
        </pc:spChg>
        <pc:spChg chg="mod">
          <ac:chgData name="Linson V V" userId="075c4cc9-6382-4686-add6-593eb1d48ee5" providerId="ADAL" clId="{5F744F63-9979-465E-90D6-A3A04D40AFF6}" dt="2025-03-05T11:37:08.168" v="2672" actId="20577"/>
          <ac:spMkLst>
            <pc:docMk/>
            <pc:sldMk cId="3538360134" sldId="5083"/>
            <ac:spMk id="73" creationId="{B8BC58D1-EEBC-45EC-9DA9-2B07307051D2}"/>
          </ac:spMkLst>
        </pc:spChg>
        <pc:spChg chg="mod">
          <ac:chgData name="Linson V V" userId="075c4cc9-6382-4686-add6-593eb1d48ee5" providerId="ADAL" clId="{5F744F63-9979-465E-90D6-A3A04D40AFF6}" dt="2025-03-05T11:37:06.282" v="2670" actId="1076"/>
          <ac:spMkLst>
            <pc:docMk/>
            <pc:sldMk cId="3538360134" sldId="5083"/>
            <ac:spMk id="79" creationId="{74D923E4-C141-49C1-B2FA-A089893DCE35}"/>
          </ac:spMkLst>
        </pc:spChg>
        <pc:spChg chg="mod">
          <ac:chgData name="Linson V V" userId="075c4cc9-6382-4686-add6-593eb1d48ee5" providerId="ADAL" clId="{5F744F63-9979-465E-90D6-A3A04D40AFF6}" dt="2025-03-05T11:37:06.282" v="2670" actId="1076"/>
          <ac:spMkLst>
            <pc:docMk/>
            <pc:sldMk cId="3538360134" sldId="5083"/>
            <ac:spMk id="80" creationId="{79206BC3-0991-4372-9857-4560BB995D00}"/>
          </ac:spMkLst>
        </pc:spChg>
        <pc:spChg chg="mod">
          <ac:chgData name="Linson V V" userId="075c4cc9-6382-4686-add6-593eb1d48ee5" providerId="ADAL" clId="{5F744F63-9979-465E-90D6-A3A04D40AFF6}" dt="2025-03-06T05:50:13.351" v="3250" actId="20577"/>
          <ac:spMkLst>
            <pc:docMk/>
            <pc:sldMk cId="3538360134" sldId="5083"/>
            <ac:spMk id="87" creationId="{C112717C-6EC8-41CC-9B2C-64A433BE0229}"/>
          </ac:spMkLst>
        </pc:spChg>
        <pc:spChg chg="mod">
          <ac:chgData name="Linson V V" userId="075c4cc9-6382-4686-add6-593eb1d48ee5" providerId="ADAL" clId="{5F744F63-9979-465E-90D6-A3A04D40AFF6}" dt="2025-03-06T05:08:40.886" v="3007" actId="20577"/>
          <ac:spMkLst>
            <pc:docMk/>
            <pc:sldMk cId="3538360134" sldId="5083"/>
            <ac:spMk id="100" creationId="{12FFB705-76F6-4738-99F7-EE68291375FA}"/>
          </ac:spMkLst>
        </pc:spChg>
        <pc:spChg chg="mod">
          <ac:chgData name="Linson V V" userId="075c4cc9-6382-4686-add6-593eb1d48ee5" providerId="ADAL" clId="{5F744F63-9979-465E-90D6-A3A04D40AFF6}" dt="2025-03-06T05:08:36.832" v="3006" actId="20577"/>
          <ac:spMkLst>
            <pc:docMk/>
            <pc:sldMk cId="3538360134" sldId="5083"/>
            <ac:spMk id="101" creationId="{5CCBCF49-0599-4A1B-88AC-12ECF000E7D6}"/>
          </ac:spMkLst>
        </pc:spChg>
        <pc:spChg chg="mod">
          <ac:chgData name="Linson V V" userId="075c4cc9-6382-4686-add6-593eb1d48ee5" providerId="ADAL" clId="{5F744F63-9979-465E-90D6-A3A04D40AFF6}" dt="2025-03-05T09:02:43.584" v="2410" actId="20577"/>
          <ac:spMkLst>
            <pc:docMk/>
            <pc:sldMk cId="3538360134" sldId="5083"/>
            <ac:spMk id="103" creationId="{AC9D2B3F-AD16-4B5C-A294-84948C890F11}"/>
          </ac:spMkLst>
        </pc:spChg>
        <pc:spChg chg="mod">
          <ac:chgData name="Linson V V" userId="075c4cc9-6382-4686-add6-593eb1d48ee5" providerId="ADAL" clId="{5F744F63-9979-465E-90D6-A3A04D40AFF6}" dt="2025-03-06T05:48:41.262" v="3247" actId="20577"/>
          <ac:spMkLst>
            <pc:docMk/>
            <pc:sldMk cId="3538360134" sldId="5083"/>
            <ac:spMk id="139" creationId="{2E4E1C87-2A80-48BF-9DDF-A5F48820ACC7}"/>
          </ac:spMkLst>
        </pc:spChg>
      </pc:sldChg>
      <pc:sldChg chg="modSp del mod">
        <pc:chgData name="Linson V V" userId="075c4cc9-6382-4686-add6-593eb1d48ee5" providerId="ADAL" clId="{5F744F63-9979-465E-90D6-A3A04D40AFF6}" dt="2025-03-07T10:10:44.265" v="9927" actId="47"/>
        <pc:sldMkLst>
          <pc:docMk/>
          <pc:sldMk cId="2772054925" sldId="2147470887"/>
        </pc:sldMkLst>
      </pc:sldChg>
      <pc:sldChg chg="del">
        <pc:chgData name="Linson V V" userId="075c4cc9-6382-4686-add6-593eb1d48ee5" providerId="ADAL" clId="{5F744F63-9979-465E-90D6-A3A04D40AFF6}" dt="2025-03-07T06:10:08.049" v="8038" actId="47"/>
        <pc:sldMkLst>
          <pc:docMk/>
          <pc:sldMk cId="2565340007" sldId="2147470892"/>
        </pc:sldMkLst>
      </pc:sldChg>
      <pc:sldChg chg="add del">
        <pc:chgData name="Linson V V" userId="075c4cc9-6382-4686-add6-593eb1d48ee5" providerId="ADAL" clId="{5F744F63-9979-465E-90D6-A3A04D40AFF6}" dt="2025-03-05T08:48:25.007" v="2371"/>
        <pc:sldMkLst>
          <pc:docMk/>
          <pc:sldMk cId="295711612" sldId="2147470904"/>
        </pc:sldMkLst>
      </pc:sldChg>
      <pc:sldChg chg="delSp del mod">
        <pc:chgData name="Linson V V" userId="075c4cc9-6382-4686-add6-593eb1d48ee5" providerId="ADAL" clId="{5F744F63-9979-465E-90D6-A3A04D40AFF6}" dt="2025-03-05T07:32:08.009" v="1756" actId="47"/>
        <pc:sldMkLst>
          <pc:docMk/>
          <pc:sldMk cId="3171269735" sldId="2147471068"/>
        </pc:sldMkLst>
      </pc:sldChg>
      <pc:sldChg chg="del">
        <pc:chgData name="Linson V V" userId="075c4cc9-6382-4686-add6-593eb1d48ee5" providerId="ADAL" clId="{5F744F63-9979-465E-90D6-A3A04D40AFF6}" dt="2025-03-05T07:03:29.616" v="1403" actId="47"/>
        <pc:sldMkLst>
          <pc:docMk/>
          <pc:sldMk cId="2960644468" sldId="2147471071"/>
        </pc:sldMkLst>
      </pc:sldChg>
      <pc:sldChg chg="addSp delSp modSp mod">
        <pc:chgData name="Linson V V" userId="075c4cc9-6382-4686-add6-593eb1d48ee5" providerId="ADAL" clId="{5F744F63-9979-465E-90D6-A3A04D40AFF6}" dt="2025-03-07T16:37:34.741" v="10971"/>
        <pc:sldMkLst>
          <pc:docMk/>
          <pc:sldMk cId="29744652" sldId="2147471093"/>
        </pc:sldMkLst>
        <pc:spChg chg="mod">
          <ac:chgData name="Linson V V" userId="075c4cc9-6382-4686-add6-593eb1d48ee5" providerId="ADAL" clId="{5F744F63-9979-465E-90D6-A3A04D40AFF6}" dt="2025-03-07T07:16:38.517" v="8564" actId="20577"/>
          <ac:spMkLst>
            <pc:docMk/>
            <pc:sldMk cId="29744652" sldId="2147471093"/>
            <ac:spMk id="2" creationId="{D91053AC-E961-D7B7-8D58-59319730417D}"/>
          </ac:spMkLst>
        </pc:spChg>
        <pc:spChg chg="mod">
          <ac:chgData name="Linson V V" userId="075c4cc9-6382-4686-add6-593eb1d48ee5" providerId="ADAL" clId="{5F744F63-9979-465E-90D6-A3A04D40AFF6}" dt="2025-03-07T11:24:41.106" v="10412" actId="14100"/>
          <ac:spMkLst>
            <pc:docMk/>
            <pc:sldMk cId="29744652" sldId="2147471093"/>
            <ac:spMk id="5" creationId="{540CE672-9FE0-4AA6-C301-9AD5657ADD0D}"/>
          </ac:spMkLst>
        </pc:spChg>
        <pc:spChg chg="add mod">
          <ac:chgData name="Linson V V" userId="075c4cc9-6382-4686-add6-593eb1d48ee5" providerId="ADAL" clId="{5F744F63-9979-465E-90D6-A3A04D40AFF6}" dt="2025-03-07T11:24:37.211" v="10411" actId="1076"/>
          <ac:spMkLst>
            <pc:docMk/>
            <pc:sldMk cId="29744652" sldId="2147471093"/>
            <ac:spMk id="21" creationId="{F1A59780-ADB9-4503-AB15-EA6485673367}"/>
          </ac:spMkLst>
        </pc:spChg>
        <pc:picChg chg="add mod">
          <ac:chgData name="Linson V V" userId="075c4cc9-6382-4686-add6-593eb1d48ee5" providerId="ADAL" clId="{5F744F63-9979-465E-90D6-A3A04D40AFF6}" dt="2025-03-07T16:37:34.741" v="10971"/>
          <ac:picMkLst>
            <pc:docMk/>
            <pc:sldMk cId="29744652" sldId="2147471093"/>
            <ac:picMk id="15" creationId="{D11EC911-B990-4E0A-88AF-AAB4E7F6D9F4}"/>
          </ac:picMkLst>
        </pc:picChg>
        <pc:picChg chg="add mod">
          <ac:chgData name="Linson V V" userId="075c4cc9-6382-4686-add6-593eb1d48ee5" providerId="ADAL" clId="{5F744F63-9979-465E-90D6-A3A04D40AFF6}" dt="2025-03-07T11:24:37.211" v="10411" actId="1076"/>
          <ac:picMkLst>
            <pc:docMk/>
            <pc:sldMk cId="29744652" sldId="2147471093"/>
            <ac:picMk id="16" creationId="{918CB712-3323-460F-BB7E-4CD09CFFF4A0}"/>
          </ac:picMkLst>
        </pc:picChg>
        <pc:picChg chg="add mod">
          <ac:chgData name="Linson V V" userId="075c4cc9-6382-4686-add6-593eb1d48ee5" providerId="ADAL" clId="{5F744F63-9979-465E-90D6-A3A04D40AFF6}" dt="2025-03-07T11:32:35.468" v="10481" actId="1076"/>
          <ac:picMkLst>
            <pc:docMk/>
            <pc:sldMk cId="29744652" sldId="2147471093"/>
            <ac:picMk id="17" creationId="{4B9DEA3F-3547-42AC-B0DB-F49A584752C0}"/>
          </ac:picMkLst>
        </pc:picChg>
        <pc:picChg chg="add mod">
          <ac:chgData name="Linson V V" userId="075c4cc9-6382-4686-add6-593eb1d48ee5" providerId="ADAL" clId="{5F744F63-9979-465E-90D6-A3A04D40AFF6}" dt="2025-03-07T11:24:37.211" v="10411" actId="1076"/>
          <ac:picMkLst>
            <pc:docMk/>
            <pc:sldMk cId="29744652" sldId="2147471093"/>
            <ac:picMk id="18" creationId="{D24C2E11-A33A-464C-8731-E62B7CC61A78}"/>
          </ac:picMkLst>
        </pc:picChg>
        <pc:picChg chg="add mod">
          <ac:chgData name="Linson V V" userId="075c4cc9-6382-4686-add6-593eb1d48ee5" providerId="ADAL" clId="{5F744F63-9979-465E-90D6-A3A04D40AFF6}" dt="2025-03-07T11:34:50.169" v="10483"/>
          <ac:picMkLst>
            <pc:docMk/>
            <pc:sldMk cId="29744652" sldId="2147471093"/>
            <ac:picMk id="26" creationId="{7E848910-75D8-491C-BC19-2CB50BA0E03B}"/>
          </ac:picMkLst>
        </pc:picChg>
        <pc:picChg chg="add mod">
          <ac:chgData name="Linson V V" userId="075c4cc9-6382-4686-add6-593eb1d48ee5" providerId="ADAL" clId="{5F744F63-9979-465E-90D6-A3A04D40AFF6}" dt="2025-03-07T16:34:26.655" v="10968"/>
          <ac:picMkLst>
            <pc:docMk/>
            <pc:sldMk cId="29744652" sldId="2147471093"/>
            <ac:picMk id="27" creationId="{87D69EB6-A86E-4850-B0E2-B955583F5F4C}"/>
          </ac:picMkLst>
        </pc:picChg>
        <pc:picChg chg="add mod">
          <ac:chgData name="Linson V V" userId="075c4cc9-6382-4686-add6-593eb1d48ee5" providerId="ADAL" clId="{5F744F63-9979-465E-90D6-A3A04D40AFF6}" dt="2025-03-07T11:35:15.267" v="10484"/>
          <ac:picMkLst>
            <pc:docMk/>
            <pc:sldMk cId="29744652" sldId="2147471093"/>
            <ac:picMk id="28" creationId="{678C06FF-FC24-4D66-B18D-B0F7E0639FA1}"/>
          </ac:picMkLst>
        </pc:picChg>
      </pc:sldChg>
      <pc:sldChg chg="del">
        <pc:chgData name="Linson V V" userId="075c4cc9-6382-4686-add6-593eb1d48ee5" providerId="ADAL" clId="{5F744F63-9979-465E-90D6-A3A04D40AFF6}" dt="2025-03-05T11:10:31.670" v="2606" actId="47"/>
        <pc:sldMkLst>
          <pc:docMk/>
          <pc:sldMk cId="1110104686" sldId="2147471118"/>
        </pc:sldMkLst>
      </pc:sldChg>
      <pc:sldChg chg="del">
        <pc:chgData name="Linson V V" userId="075c4cc9-6382-4686-add6-593eb1d48ee5" providerId="ADAL" clId="{5F744F63-9979-465E-90D6-A3A04D40AFF6}" dt="2025-03-05T11:10:31.670" v="2606" actId="47"/>
        <pc:sldMkLst>
          <pc:docMk/>
          <pc:sldMk cId="2354271474" sldId="2147471119"/>
        </pc:sldMkLst>
      </pc:sldChg>
      <pc:sldChg chg="add del">
        <pc:chgData name="Linson V V" userId="075c4cc9-6382-4686-add6-593eb1d48ee5" providerId="ADAL" clId="{5F744F63-9979-465E-90D6-A3A04D40AFF6}" dt="2025-03-07T06:50:33.100" v="8268" actId="18676"/>
        <pc:sldMkLst>
          <pc:docMk/>
          <pc:sldMk cId="2372212607" sldId="2147471120"/>
        </pc:sldMkLst>
      </pc:sldChg>
      <pc:sldChg chg="addSp delSp modSp add mod ord modClrScheme modShow chgLayout">
        <pc:chgData name="Linson V V" userId="075c4cc9-6382-4686-add6-593eb1d48ee5" providerId="ADAL" clId="{5F744F63-9979-465E-90D6-A3A04D40AFF6}" dt="2025-03-07T16:37:52.474" v="10972" actId="700"/>
        <pc:sldMkLst>
          <pc:docMk/>
          <pc:sldMk cId="1225013062" sldId="2147471121"/>
        </pc:sldMkLst>
      </pc:sldChg>
      <pc:sldChg chg="addSp delSp modSp add mod ord modClrScheme modShow chgLayout">
        <pc:chgData name="Linson V V" userId="075c4cc9-6382-4686-add6-593eb1d48ee5" providerId="ADAL" clId="{5F744F63-9979-465E-90D6-A3A04D40AFF6}" dt="2025-03-07T16:33:50.166" v="10967" actId="729"/>
        <pc:sldMkLst>
          <pc:docMk/>
          <pc:sldMk cId="4062117788" sldId="2147471122"/>
        </pc:sldMkLst>
        <pc:spChg chg="mod ord">
          <ac:chgData name="Linson V V" userId="075c4cc9-6382-4686-add6-593eb1d48ee5" providerId="ADAL" clId="{5F744F63-9979-465E-90D6-A3A04D40AFF6}" dt="2025-03-07T16:33:42.540" v="10966" actId="700"/>
          <ac:spMkLst>
            <pc:docMk/>
            <pc:sldMk cId="4062117788" sldId="2147471122"/>
            <ac:spMk id="2" creationId="{1298655C-A96E-46D1-A4ED-0B87BD7A672E}"/>
          </ac:spMkLst>
        </pc:spChg>
        <pc:spChg chg="add mod">
          <ac:chgData name="Linson V V" userId="075c4cc9-6382-4686-add6-593eb1d48ee5" providerId="ADAL" clId="{5F744F63-9979-465E-90D6-A3A04D40AFF6}" dt="2025-03-05T07:21:00.834" v="1533" actId="1076"/>
          <ac:spMkLst>
            <pc:docMk/>
            <pc:sldMk cId="4062117788" sldId="2147471122"/>
            <ac:spMk id="3" creationId="{DA64F191-1B6D-4980-B030-957FCB155B30}"/>
          </ac:spMkLst>
        </pc:spChg>
        <pc:spChg chg="mod">
          <ac:chgData name="Linson V V" userId="075c4cc9-6382-4686-add6-593eb1d48ee5" providerId="ADAL" clId="{5F744F63-9979-465E-90D6-A3A04D40AFF6}" dt="2025-03-05T07:20:21.313" v="1529" actId="1076"/>
          <ac:spMkLst>
            <pc:docMk/>
            <pc:sldMk cId="4062117788" sldId="2147471122"/>
            <ac:spMk id="4" creationId="{CD31E2BF-5B68-4E85-8CDE-1E0943706E83}"/>
          </ac:spMkLst>
        </pc:spChg>
        <pc:spChg chg="mod">
          <ac:chgData name="Linson V V" userId="075c4cc9-6382-4686-add6-593eb1d48ee5" providerId="ADAL" clId="{5F744F63-9979-465E-90D6-A3A04D40AFF6}" dt="2025-03-05T07:19:11.095" v="1519" actId="692"/>
          <ac:spMkLst>
            <pc:docMk/>
            <pc:sldMk cId="4062117788" sldId="2147471122"/>
            <ac:spMk id="5" creationId="{7C62D320-7720-40B0-A87D-4BB26CEF7F41}"/>
          </ac:spMkLst>
        </pc:spChg>
        <pc:spChg chg="mod">
          <ac:chgData name="Linson V V" userId="075c4cc9-6382-4686-add6-593eb1d48ee5" providerId="ADAL" clId="{5F744F63-9979-465E-90D6-A3A04D40AFF6}" dt="2025-03-05T07:19:37.251" v="1523" actId="14100"/>
          <ac:spMkLst>
            <pc:docMk/>
            <pc:sldMk cId="4062117788" sldId="2147471122"/>
            <ac:spMk id="8" creationId="{82A30C1F-63F3-4A12-A77B-3B03E07A6E51}"/>
          </ac:spMkLst>
        </pc:spChg>
        <pc:spChg chg="mod">
          <ac:chgData name="Linson V V" userId="075c4cc9-6382-4686-add6-593eb1d48ee5" providerId="ADAL" clId="{5F744F63-9979-465E-90D6-A3A04D40AFF6}" dt="2025-03-05T07:19:49.953" v="1526" actId="1076"/>
          <ac:spMkLst>
            <pc:docMk/>
            <pc:sldMk cId="4062117788" sldId="2147471122"/>
            <ac:spMk id="9" creationId="{2C0B8BA2-F80C-4E21-92F1-30A6F1CD22E7}"/>
          </ac:spMkLst>
        </pc:spChg>
        <pc:spChg chg="mod">
          <ac:chgData name="Linson V V" userId="075c4cc9-6382-4686-add6-593eb1d48ee5" providerId="ADAL" clId="{5F744F63-9979-465E-90D6-A3A04D40AFF6}" dt="2025-03-05T07:18:47.985" v="1517" actId="14100"/>
          <ac:spMkLst>
            <pc:docMk/>
            <pc:sldMk cId="4062117788" sldId="2147471122"/>
            <ac:spMk id="13" creationId="{1CE7E912-D898-4D8B-9475-C2268958E5EC}"/>
          </ac:spMkLst>
        </pc:spChg>
        <pc:spChg chg="mod">
          <ac:chgData name="Linson V V" userId="075c4cc9-6382-4686-add6-593eb1d48ee5" providerId="ADAL" clId="{5F744F63-9979-465E-90D6-A3A04D40AFF6}" dt="2025-03-05T07:18:50.266" v="1518" actId="1076"/>
          <ac:spMkLst>
            <pc:docMk/>
            <pc:sldMk cId="4062117788" sldId="2147471122"/>
            <ac:spMk id="14" creationId="{54C81426-B762-4391-9F6B-42A35A8A7371}"/>
          </ac:spMkLst>
        </pc:spChg>
        <pc:graphicFrameChg chg="add mod modGraphic">
          <ac:chgData name="Linson V V" userId="075c4cc9-6382-4686-add6-593eb1d48ee5" providerId="ADAL" clId="{5F744F63-9979-465E-90D6-A3A04D40AFF6}" dt="2025-03-05T07:20:07.899" v="1527" actId="14100"/>
          <ac:graphicFrameMkLst>
            <pc:docMk/>
            <pc:sldMk cId="4062117788" sldId="2147471122"/>
            <ac:graphicFrameMk id="20" creationId="{8D9C4AA0-D843-4064-B984-6733C909292E}"/>
          </ac:graphicFrameMkLst>
        </pc:graphicFrameChg>
      </pc:sldChg>
      <pc:sldChg chg="delSp modSp add mod ord modClrScheme modShow chgLayout">
        <pc:chgData name="Linson V V" userId="075c4cc9-6382-4686-add6-593eb1d48ee5" providerId="ADAL" clId="{5F744F63-9979-465E-90D6-A3A04D40AFF6}" dt="2025-03-08T04:49:41.085" v="11011" actId="20577"/>
        <pc:sldMkLst>
          <pc:docMk/>
          <pc:sldMk cId="807452645" sldId="2147471123"/>
        </pc:sldMkLst>
        <pc:spChg chg="mod ord">
          <ac:chgData name="Linson V V" userId="075c4cc9-6382-4686-add6-593eb1d48ee5" providerId="ADAL" clId="{5F744F63-9979-465E-90D6-A3A04D40AFF6}" dt="2025-03-07T16:33:42.540" v="10966" actId="700"/>
          <ac:spMkLst>
            <pc:docMk/>
            <pc:sldMk cId="807452645" sldId="2147471123"/>
            <ac:spMk id="2" creationId="{138BA0BD-5B38-4994-B443-55DCA927AFA4}"/>
          </ac:spMkLst>
        </pc:spChg>
        <pc:spChg chg="mod">
          <ac:chgData name="Linson V V" userId="075c4cc9-6382-4686-add6-593eb1d48ee5" providerId="ADAL" clId="{5F744F63-9979-465E-90D6-A3A04D40AFF6}" dt="2025-03-05T07:27:10.130" v="1675" actId="14100"/>
          <ac:spMkLst>
            <pc:docMk/>
            <pc:sldMk cId="807452645" sldId="2147471123"/>
            <ac:spMk id="3" creationId="{CC7EF7DE-C5D5-4C4F-9DA9-C104A5BCF294}"/>
          </ac:spMkLst>
        </pc:spChg>
        <pc:spChg chg="mod">
          <ac:chgData name="Linson V V" userId="075c4cc9-6382-4686-add6-593eb1d48ee5" providerId="ADAL" clId="{5F744F63-9979-465E-90D6-A3A04D40AFF6}" dt="2025-03-05T07:27:23.603" v="1679" actId="403"/>
          <ac:spMkLst>
            <pc:docMk/>
            <pc:sldMk cId="807452645" sldId="2147471123"/>
            <ac:spMk id="4" creationId="{0847C8E3-3B89-4C95-B5F7-4DF7A1588EB3}"/>
          </ac:spMkLst>
        </pc:spChg>
        <pc:spChg chg="mod">
          <ac:chgData name="Linson V V" userId="075c4cc9-6382-4686-add6-593eb1d48ee5" providerId="ADAL" clId="{5F744F63-9979-465E-90D6-A3A04D40AFF6}" dt="2025-03-06T08:26:16.685" v="5219" actId="14100"/>
          <ac:spMkLst>
            <pc:docMk/>
            <pc:sldMk cId="807452645" sldId="2147471123"/>
            <ac:spMk id="6" creationId="{B8F7D2B2-F797-4707-A775-38CBDB9CF90D}"/>
          </ac:spMkLst>
        </pc:spChg>
        <pc:spChg chg="mod">
          <ac:chgData name="Linson V V" userId="075c4cc9-6382-4686-add6-593eb1d48ee5" providerId="ADAL" clId="{5F744F63-9979-465E-90D6-A3A04D40AFF6}" dt="2025-03-05T07:27:31.593" v="1681" actId="403"/>
          <ac:spMkLst>
            <pc:docMk/>
            <pc:sldMk cId="807452645" sldId="2147471123"/>
            <ac:spMk id="8" creationId="{97FE7275-5079-4EFF-ADB0-36ED29767169}"/>
          </ac:spMkLst>
        </pc:spChg>
        <pc:spChg chg="mod">
          <ac:chgData name="Linson V V" userId="075c4cc9-6382-4686-add6-593eb1d48ee5" providerId="ADAL" clId="{5F744F63-9979-465E-90D6-A3A04D40AFF6}" dt="2025-03-05T07:28:17.580" v="1688" actId="20577"/>
          <ac:spMkLst>
            <pc:docMk/>
            <pc:sldMk cId="807452645" sldId="2147471123"/>
            <ac:spMk id="10" creationId="{BCF3D9B6-3B1D-47FF-A924-6985ABE8B4CF}"/>
          </ac:spMkLst>
        </pc:spChg>
        <pc:spChg chg="mod">
          <ac:chgData name="Linson V V" userId="075c4cc9-6382-4686-add6-593eb1d48ee5" providerId="ADAL" clId="{5F744F63-9979-465E-90D6-A3A04D40AFF6}" dt="2025-03-08T04:49:41.085" v="11011" actId="20577"/>
          <ac:spMkLst>
            <pc:docMk/>
            <pc:sldMk cId="807452645" sldId="2147471123"/>
            <ac:spMk id="11" creationId="{E434744E-5330-4125-BEDF-FBC6390D79CD}"/>
          </ac:spMkLst>
        </pc:spChg>
        <pc:spChg chg="mod">
          <ac:chgData name="Linson V V" userId="075c4cc9-6382-4686-add6-593eb1d48ee5" providerId="ADAL" clId="{5F744F63-9979-465E-90D6-A3A04D40AFF6}" dt="2025-03-06T08:26:09.052" v="5216" actId="1076"/>
          <ac:spMkLst>
            <pc:docMk/>
            <pc:sldMk cId="807452645" sldId="2147471123"/>
            <ac:spMk id="12" creationId="{B99F9260-B6A8-6FA7-93C1-983BB4866572}"/>
          </ac:spMkLst>
        </pc:spChg>
        <pc:graphicFrameChg chg="mod modGraphic">
          <ac:chgData name="Linson V V" userId="075c4cc9-6382-4686-add6-593eb1d48ee5" providerId="ADAL" clId="{5F744F63-9979-465E-90D6-A3A04D40AFF6}" dt="2025-03-06T08:26:20.633" v="5220" actId="14100"/>
          <ac:graphicFrameMkLst>
            <pc:docMk/>
            <pc:sldMk cId="807452645" sldId="2147471123"/>
            <ac:graphicFrameMk id="5" creationId="{D2485AE2-A7F9-4164-9F92-B2E25620D069}"/>
          </ac:graphicFrameMkLst>
        </pc:graphicFrameChg>
      </pc:sldChg>
      <pc:sldChg chg="addSp delSp modSp add del mod chgLayout">
        <pc:chgData name="Linson V V" userId="075c4cc9-6382-4686-add6-593eb1d48ee5" providerId="ADAL" clId="{5F744F63-9979-465E-90D6-A3A04D40AFF6}" dt="2025-03-05T08:46:17.756" v="2347" actId="47"/>
        <pc:sldMkLst>
          <pc:docMk/>
          <pc:sldMk cId="2485391606" sldId="2147471126"/>
        </pc:sldMkLst>
      </pc:sldChg>
      <pc:sldChg chg="modSp add mod modClrScheme modShow chgLayout">
        <pc:chgData name="Linson V V" userId="075c4cc9-6382-4686-add6-593eb1d48ee5" providerId="ADAL" clId="{5F744F63-9979-465E-90D6-A3A04D40AFF6}" dt="2025-03-07T16:33:50.166" v="10967" actId="729"/>
        <pc:sldMkLst>
          <pc:docMk/>
          <pc:sldMk cId="2787430459" sldId="2147482337"/>
        </pc:sldMkLst>
        <pc:spChg chg="mod ord">
          <ac:chgData name="Linson V V" userId="075c4cc9-6382-4686-add6-593eb1d48ee5" providerId="ADAL" clId="{5F744F63-9979-465E-90D6-A3A04D40AFF6}" dt="2025-03-07T16:33:42.540" v="10966" actId="700"/>
          <ac:spMkLst>
            <pc:docMk/>
            <pc:sldMk cId="2787430459" sldId="2147482337"/>
            <ac:spMk id="2" creationId="{63069A61-E8E9-2605-8298-FEB5BC322A07}"/>
          </ac:spMkLst>
        </pc:spChg>
        <pc:spChg chg="mod">
          <ac:chgData name="Linson V V" userId="075c4cc9-6382-4686-add6-593eb1d48ee5" providerId="ADAL" clId="{5F744F63-9979-465E-90D6-A3A04D40AFF6}" dt="2025-03-06T09:21:23.305" v="5358" actId="1076"/>
          <ac:spMkLst>
            <pc:docMk/>
            <pc:sldMk cId="2787430459" sldId="2147482337"/>
            <ac:spMk id="3" creationId="{87523B00-BBE0-0DB2-05B4-9B012DF60B43}"/>
          </ac:spMkLst>
        </pc:spChg>
        <pc:spChg chg="mod">
          <ac:chgData name="Linson V V" userId="075c4cc9-6382-4686-add6-593eb1d48ee5" providerId="ADAL" clId="{5F744F63-9979-465E-90D6-A3A04D40AFF6}" dt="2025-03-06T09:20:56.121" v="5356" actId="404"/>
          <ac:spMkLst>
            <pc:docMk/>
            <pc:sldMk cId="2787430459" sldId="2147482337"/>
            <ac:spMk id="7" creationId="{C7BDED82-3DEE-07F5-ED3B-C2D1D660EB84}"/>
          </ac:spMkLst>
        </pc:spChg>
        <pc:spChg chg="mod">
          <ac:chgData name="Linson V V" userId="075c4cc9-6382-4686-add6-593eb1d48ee5" providerId="ADAL" clId="{5F744F63-9979-465E-90D6-A3A04D40AFF6}" dt="2025-03-06T09:21:26.262" v="5359" actId="14100"/>
          <ac:spMkLst>
            <pc:docMk/>
            <pc:sldMk cId="2787430459" sldId="2147482337"/>
            <ac:spMk id="19" creationId="{A7A6CB51-38EC-25D6-07BC-F0432C2ACD1E}"/>
          </ac:spMkLst>
        </pc:spChg>
      </pc:sldChg>
      <pc:sldChg chg="addSp delSp modSp del mod">
        <pc:chgData name="Linson V V" userId="075c4cc9-6382-4686-add6-593eb1d48ee5" providerId="ADAL" clId="{5F744F63-9979-465E-90D6-A3A04D40AFF6}" dt="2025-03-06T07:13:52.590" v="3611" actId="47"/>
        <pc:sldMkLst>
          <pc:docMk/>
          <pc:sldMk cId="1656350170" sldId="2147482346"/>
        </pc:sldMkLst>
      </pc:sldChg>
      <pc:sldChg chg="addSp delSp modSp mod ord">
        <pc:chgData name="Linson V V" userId="075c4cc9-6382-4686-add6-593eb1d48ee5" providerId="ADAL" clId="{5F744F63-9979-465E-90D6-A3A04D40AFF6}" dt="2025-03-07T09:42:28.296" v="9669" actId="6549"/>
        <pc:sldMkLst>
          <pc:docMk/>
          <pc:sldMk cId="343334689" sldId="2147482351"/>
        </pc:sldMkLst>
        <pc:spChg chg="mod">
          <ac:chgData name="Linson V V" userId="075c4cc9-6382-4686-add6-593eb1d48ee5" providerId="ADAL" clId="{5F744F63-9979-465E-90D6-A3A04D40AFF6}" dt="2025-03-07T09:42:11.045" v="9648" actId="1076"/>
          <ac:spMkLst>
            <pc:docMk/>
            <pc:sldMk cId="343334689" sldId="2147482351"/>
            <ac:spMk id="3" creationId="{A816DAC3-EAAF-09A3-A105-DAFC6C0A42D9}"/>
          </ac:spMkLst>
        </pc:spChg>
        <pc:spChg chg="add mod">
          <ac:chgData name="Linson V V" userId="075c4cc9-6382-4686-add6-593eb1d48ee5" providerId="ADAL" clId="{5F744F63-9979-465E-90D6-A3A04D40AFF6}" dt="2025-03-07T09:42:07.172" v="9647" actId="14100"/>
          <ac:spMkLst>
            <pc:docMk/>
            <pc:sldMk cId="343334689" sldId="2147482351"/>
            <ac:spMk id="10" creationId="{979F744F-78D3-4868-953B-286509492EC4}"/>
          </ac:spMkLst>
        </pc:spChg>
        <pc:spChg chg="mod">
          <ac:chgData name="Linson V V" userId="075c4cc9-6382-4686-add6-593eb1d48ee5" providerId="ADAL" clId="{5F744F63-9979-465E-90D6-A3A04D40AFF6}" dt="2025-03-07T09:41:41.764" v="9640" actId="1076"/>
          <ac:spMkLst>
            <pc:docMk/>
            <pc:sldMk cId="343334689" sldId="2147482351"/>
            <ac:spMk id="11" creationId="{19BA0B6F-3289-130F-642F-4B42925BBA24}"/>
          </ac:spMkLst>
        </pc:spChg>
        <pc:graphicFrameChg chg="mod modGraphic">
          <ac:chgData name="Linson V V" userId="075c4cc9-6382-4686-add6-593eb1d48ee5" providerId="ADAL" clId="{5F744F63-9979-465E-90D6-A3A04D40AFF6}" dt="2025-03-07T09:42:28.296" v="9669" actId="6549"/>
          <ac:graphicFrameMkLst>
            <pc:docMk/>
            <pc:sldMk cId="343334689" sldId="2147482351"/>
            <ac:graphicFrameMk id="9" creationId="{52D6CC8F-720E-342D-DF19-2EFA6011B023}"/>
          </ac:graphicFrameMkLst>
        </pc:graphicFrameChg>
      </pc:sldChg>
      <pc:sldChg chg="del">
        <pc:chgData name="Linson V V" userId="075c4cc9-6382-4686-add6-593eb1d48ee5" providerId="ADAL" clId="{5F744F63-9979-465E-90D6-A3A04D40AFF6}" dt="2025-03-05T07:03:29.616" v="1403" actId="47"/>
        <pc:sldMkLst>
          <pc:docMk/>
          <pc:sldMk cId="3280523327" sldId="2147482354"/>
        </pc:sldMkLst>
      </pc:sldChg>
      <pc:sldChg chg="addSp delSp modSp mod ord">
        <pc:chgData name="Linson V V" userId="075c4cc9-6382-4686-add6-593eb1d48ee5" providerId="ADAL" clId="{5F744F63-9979-465E-90D6-A3A04D40AFF6}" dt="2025-03-07T11:31:27.402" v="10477" actId="20577"/>
        <pc:sldMkLst>
          <pc:docMk/>
          <pc:sldMk cId="2384935863" sldId="2147482358"/>
        </pc:sldMkLst>
        <pc:spChg chg="mod">
          <ac:chgData name="Linson V V" userId="075c4cc9-6382-4686-add6-593eb1d48ee5" providerId="ADAL" clId="{5F744F63-9979-465E-90D6-A3A04D40AFF6}" dt="2025-03-07T04:28:14.277" v="7219" actId="1076"/>
          <ac:spMkLst>
            <pc:docMk/>
            <pc:sldMk cId="2384935863" sldId="2147482358"/>
            <ac:spMk id="6" creationId="{F8E87F12-22B4-4902-9131-145341ABFA4E}"/>
          </ac:spMkLst>
        </pc:spChg>
        <pc:spChg chg="mod ord">
          <ac:chgData name="Linson V V" userId="075c4cc9-6382-4686-add6-593eb1d48ee5" providerId="ADAL" clId="{5F744F63-9979-465E-90D6-A3A04D40AFF6}" dt="2025-03-06T07:19:54.211" v="4594" actId="1076"/>
          <ac:spMkLst>
            <pc:docMk/>
            <pc:sldMk cId="2384935863" sldId="2147482358"/>
            <ac:spMk id="7" creationId="{3C3F4E01-9F66-46A7-86A1-EF84876F52C7}"/>
          </ac:spMkLst>
        </pc:spChg>
        <pc:graphicFrameChg chg="mod modGraphic">
          <ac:chgData name="Linson V V" userId="075c4cc9-6382-4686-add6-593eb1d48ee5" providerId="ADAL" clId="{5F744F63-9979-465E-90D6-A3A04D40AFF6}" dt="2025-03-07T11:31:27.402" v="10477" actId="20577"/>
          <ac:graphicFrameMkLst>
            <pc:docMk/>
            <pc:sldMk cId="2384935863" sldId="2147482358"/>
            <ac:graphicFrameMk id="43" creationId="{CAC40896-7657-3F7C-EBE6-ECED628CF04F}"/>
          </ac:graphicFrameMkLst>
        </pc:graphicFrameChg>
      </pc:sldChg>
      <pc:sldChg chg="del">
        <pc:chgData name="Linson V V" userId="075c4cc9-6382-4686-add6-593eb1d48ee5" providerId="ADAL" clId="{5F744F63-9979-465E-90D6-A3A04D40AFF6}" dt="2025-03-05T05:27:34.097" v="330" actId="18676"/>
        <pc:sldMkLst>
          <pc:docMk/>
          <pc:sldMk cId="3739014940" sldId="2147482359"/>
        </pc:sldMkLst>
      </pc:sldChg>
      <pc:sldChg chg="addSp delSp modSp del mod">
        <pc:chgData name="Linson V V" userId="075c4cc9-6382-4686-add6-593eb1d48ee5" providerId="ADAL" clId="{5F744F63-9979-465E-90D6-A3A04D40AFF6}" dt="2025-03-07T16:01:44.664" v="10527" actId="47"/>
        <pc:sldMkLst>
          <pc:docMk/>
          <pc:sldMk cId="624269893" sldId="2147482360"/>
        </pc:sldMkLst>
      </pc:sldChg>
      <pc:sldChg chg="del">
        <pc:chgData name="Linson V V" userId="075c4cc9-6382-4686-add6-593eb1d48ee5" providerId="ADAL" clId="{5F744F63-9979-465E-90D6-A3A04D40AFF6}" dt="2025-03-05T10:44:02.050" v="2604" actId="18676"/>
        <pc:sldMkLst>
          <pc:docMk/>
          <pc:sldMk cId="172320599" sldId="2147482362"/>
        </pc:sldMkLst>
      </pc:sldChg>
      <pc:sldChg chg="del">
        <pc:chgData name="Linson V V" userId="075c4cc9-6382-4686-add6-593eb1d48ee5" providerId="ADAL" clId="{5F744F63-9979-465E-90D6-A3A04D40AFF6}" dt="2025-03-05T10:44:02.050" v="2604" actId="18676"/>
        <pc:sldMkLst>
          <pc:docMk/>
          <pc:sldMk cId="1004723640" sldId="2147482363"/>
        </pc:sldMkLst>
      </pc:sldChg>
      <pc:sldChg chg="del">
        <pc:chgData name="Linson V V" userId="075c4cc9-6382-4686-add6-593eb1d48ee5" providerId="ADAL" clId="{5F744F63-9979-465E-90D6-A3A04D40AFF6}" dt="2025-03-05T10:44:02.050" v="2604" actId="18676"/>
        <pc:sldMkLst>
          <pc:docMk/>
          <pc:sldMk cId="2926244624" sldId="2147482364"/>
        </pc:sldMkLst>
      </pc:sldChg>
      <pc:sldChg chg="addSp delSp modSp del mod ord modShow">
        <pc:chgData name="Linson V V" userId="075c4cc9-6382-4686-add6-593eb1d48ee5" providerId="ADAL" clId="{5F744F63-9979-465E-90D6-A3A04D40AFF6}" dt="2025-03-07T11:14:15.021" v="10332" actId="47"/>
        <pc:sldMkLst>
          <pc:docMk/>
          <pc:sldMk cId="3481101215" sldId="2147482365"/>
        </pc:sldMkLst>
      </pc:sldChg>
      <pc:sldChg chg="del">
        <pc:chgData name="Linson V V" userId="075c4cc9-6382-4686-add6-593eb1d48ee5" providerId="ADAL" clId="{5F744F63-9979-465E-90D6-A3A04D40AFF6}" dt="2025-03-05T10:44:02.050" v="2604" actId="18676"/>
        <pc:sldMkLst>
          <pc:docMk/>
          <pc:sldMk cId="3552934800" sldId="2147482367"/>
        </pc:sldMkLst>
      </pc:sldChg>
      <pc:sldChg chg="addSp modSp del mod">
        <pc:chgData name="Linson V V" userId="075c4cc9-6382-4686-add6-593eb1d48ee5" providerId="ADAL" clId="{5F744F63-9979-465E-90D6-A3A04D40AFF6}" dt="2025-03-06T06:47:20.194" v="3502" actId="47"/>
        <pc:sldMkLst>
          <pc:docMk/>
          <pc:sldMk cId="2753473148" sldId="2147482368"/>
        </pc:sldMkLst>
      </pc:sldChg>
      <pc:sldChg chg="del">
        <pc:chgData name="Linson V V" userId="075c4cc9-6382-4686-add6-593eb1d48ee5" providerId="ADAL" clId="{5F744F63-9979-465E-90D6-A3A04D40AFF6}" dt="2025-03-07T06:46:07.412" v="8251" actId="18676"/>
        <pc:sldMkLst>
          <pc:docMk/>
          <pc:sldMk cId="1066108140" sldId="2147482369"/>
        </pc:sldMkLst>
      </pc:sldChg>
      <pc:sldChg chg="modSp del mod">
        <pc:chgData name="Linson V V" userId="075c4cc9-6382-4686-add6-593eb1d48ee5" providerId="ADAL" clId="{5F744F63-9979-465E-90D6-A3A04D40AFF6}" dt="2025-03-06T03:19:18.530" v="2699" actId="47"/>
        <pc:sldMkLst>
          <pc:docMk/>
          <pc:sldMk cId="133745691" sldId="2147482370"/>
        </pc:sldMkLst>
      </pc:sldChg>
      <pc:sldChg chg="del">
        <pc:chgData name="Linson V V" userId="075c4cc9-6382-4686-add6-593eb1d48ee5" providerId="ADAL" clId="{5F744F63-9979-465E-90D6-A3A04D40AFF6}" dt="2025-03-07T06:46:07.412" v="8251" actId="18676"/>
        <pc:sldMkLst>
          <pc:docMk/>
          <pc:sldMk cId="244434511" sldId="2147482371"/>
        </pc:sldMkLst>
      </pc:sldChg>
      <pc:sldChg chg="add del">
        <pc:chgData name="Linson V V" userId="075c4cc9-6382-4686-add6-593eb1d48ee5" providerId="ADAL" clId="{5F744F63-9979-465E-90D6-A3A04D40AFF6}" dt="2025-03-06T03:17:41.507" v="2696" actId="47"/>
        <pc:sldMkLst>
          <pc:docMk/>
          <pc:sldMk cId="2951819663" sldId="2147482386"/>
        </pc:sldMkLst>
      </pc:sldChg>
      <pc:sldChg chg="addSp modSp del mod">
        <pc:chgData name="Linson V V" userId="075c4cc9-6382-4686-add6-593eb1d48ee5" providerId="ADAL" clId="{5F744F63-9979-465E-90D6-A3A04D40AFF6}" dt="2025-03-07T06:51:17.476" v="8271" actId="18676"/>
        <pc:sldMkLst>
          <pc:docMk/>
          <pc:sldMk cId="3032563077" sldId="2147482395"/>
        </pc:sldMkLst>
      </pc:sldChg>
      <pc:sldChg chg="delSp modSp del mod">
        <pc:chgData name="Linson V V" userId="075c4cc9-6382-4686-add6-593eb1d48ee5" providerId="ADAL" clId="{5F744F63-9979-465E-90D6-A3A04D40AFF6}" dt="2025-03-05T07:21:31.631" v="1534" actId="47"/>
        <pc:sldMkLst>
          <pc:docMk/>
          <pc:sldMk cId="2770921446" sldId="2147482396"/>
        </pc:sldMkLst>
      </pc:sldChg>
      <pc:sldChg chg="del">
        <pc:chgData name="Linson V V" userId="075c4cc9-6382-4686-add6-593eb1d48ee5" providerId="ADAL" clId="{5F744F63-9979-465E-90D6-A3A04D40AFF6}" dt="2025-03-05T07:28:31.768" v="1689" actId="47"/>
        <pc:sldMkLst>
          <pc:docMk/>
          <pc:sldMk cId="63525007" sldId="2147482397"/>
        </pc:sldMkLst>
      </pc:sldChg>
      <pc:sldChg chg="addSp delSp modSp mod ord">
        <pc:chgData name="Linson V V" userId="075c4cc9-6382-4686-add6-593eb1d48ee5" providerId="ADAL" clId="{5F744F63-9979-465E-90D6-A3A04D40AFF6}" dt="2025-03-07T11:38:40.477" v="10523" actId="5793"/>
        <pc:sldMkLst>
          <pc:docMk/>
          <pc:sldMk cId="1307406285" sldId="2147482398"/>
        </pc:sldMkLst>
      </pc:sldChg>
      <pc:sldChg chg="addSp modSp new del mod modAnim">
        <pc:chgData name="Linson V V" userId="075c4cc9-6382-4686-add6-593eb1d48ee5" providerId="ADAL" clId="{5F744F63-9979-465E-90D6-A3A04D40AFF6}" dt="2025-03-06T05:17:20.787" v="3019" actId="2696"/>
        <pc:sldMkLst>
          <pc:docMk/>
          <pc:sldMk cId="1952100319" sldId="2147482399"/>
        </pc:sldMkLst>
      </pc:sldChg>
      <pc:sldChg chg="add del">
        <pc:chgData name="Linson V V" userId="075c4cc9-6382-4686-add6-593eb1d48ee5" providerId="ADAL" clId="{5F744F63-9979-465E-90D6-A3A04D40AFF6}" dt="2025-03-06T07:26:40.797" v="4704" actId="47"/>
        <pc:sldMkLst>
          <pc:docMk/>
          <pc:sldMk cId="2903302445" sldId="2147482399"/>
        </pc:sldMkLst>
      </pc:sldChg>
      <pc:sldChg chg="new del">
        <pc:chgData name="Linson V V" userId="075c4cc9-6382-4686-add6-593eb1d48ee5" providerId="ADAL" clId="{5F744F63-9979-465E-90D6-A3A04D40AFF6}" dt="2025-03-07T06:09:48.683" v="8034" actId="18676"/>
        <pc:sldMkLst>
          <pc:docMk/>
          <pc:sldMk cId="1634240946" sldId="2147482400"/>
        </pc:sldMkLst>
      </pc:sldChg>
      <pc:sldChg chg="modSp add del mod">
        <pc:chgData name="Linson V V" userId="075c4cc9-6382-4686-add6-593eb1d48ee5" providerId="ADAL" clId="{5F744F63-9979-465E-90D6-A3A04D40AFF6}" dt="2025-03-07T06:09:48.683" v="8034" actId="18676"/>
        <pc:sldMkLst>
          <pc:docMk/>
          <pc:sldMk cId="3032272613" sldId="2147482401"/>
        </pc:sldMkLst>
      </pc:sldChg>
      <pc:sldChg chg="addSp delSp modSp new add del mod ord modClrScheme modShow chgLayout">
        <pc:chgData name="Linson V V" userId="075c4cc9-6382-4686-add6-593eb1d48ee5" providerId="ADAL" clId="{5F744F63-9979-465E-90D6-A3A04D40AFF6}" dt="2025-03-07T16:33:50.166" v="10967" actId="729"/>
        <pc:sldMkLst>
          <pc:docMk/>
          <pc:sldMk cId="2402176" sldId="2147482402"/>
        </pc:sldMkLst>
        <pc:spChg chg="add del mod ord">
          <ac:chgData name="Linson V V" userId="075c4cc9-6382-4686-add6-593eb1d48ee5" providerId="ADAL" clId="{5F744F63-9979-465E-90D6-A3A04D40AFF6}" dt="2025-03-07T16:33:42.540" v="10966" actId="700"/>
          <ac:spMkLst>
            <pc:docMk/>
            <pc:sldMk cId="2402176" sldId="2147482402"/>
            <ac:spMk id="2" creationId="{48AE6489-4D05-458B-A20B-2B9FAF0F7B28}"/>
          </ac:spMkLst>
        </pc:spChg>
        <pc:spChg chg="add del mod">
          <ac:chgData name="Linson V V" userId="075c4cc9-6382-4686-add6-593eb1d48ee5" providerId="ADAL" clId="{5F744F63-9979-465E-90D6-A3A04D40AFF6}" dt="2025-03-07T03:05:35.712" v="5929" actId="21"/>
          <ac:spMkLst>
            <pc:docMk/>
            <pc:sldMk cId="2402176" sldId="2147482402"/>
            <ac:spMk id="10" creationId="{869771DA-56D4-42A3-AD38-360D414C2E24}"/>
          </ac:spMkLst>
        </pc:spChg>
        <pc:spChg chg="add mod">
          <ac:chgData name="Linson V V" userId="075c4cc9-6382-4686-add6-593eb1d48ee5" providerId="ADAL" clId="{5F744F63-9979-465E-90D6-A3A04D40AFF6}" dt="2025-03-07T06:44:45.070" v="8249" actId="1076"/>
          <ac:spMkLst>
            <pc:docMk/>
            <pc:sldMk cId="2402176" sldId="2147482402"/>
            <ac:spMk id="11" creationId="{0985BB6B-AD2D-4571-B3FC-50CAD7FC9DD8}"/>
          </ac:spMkLst>
        </pc:spChg>
        <pc:spChg chg="add del mod">
          <ac:chgData name="Linson V V" userId="075c4cc9-6382-4686-add6-593eb1d48ee5" providerId="ADAL" clId="{5F744F63-9979-465E-90D6-A3A04D40AFF6}" dt="2025-03-07T06:44:36.589" v="8246" actId="14100"/>
          <ac:spMkLst>
            <pc:docMk/>
            <pc:sldMk cId="2402176" sldId="2147482402"/>
            <ac:spMk id="12" creationId="{AFB826A6-5A8B-4DFC-BCA6-0B41F9414348}"/>
          </ac:spMkLst>
        </pc:spChg>
        <pc:spChg chg="add del mod">
          <ac:chgData name="Linson V V" userId="075c4cc9-6382-4686-add6-593eb1d48ee5" providerId="ADAL" clId="{5F744F63-9979-465E-90D6-A3A04D40AFF6}" dt="2025-03-07T06:44:38.854" v="8247" actId="1076"/>
          <ac:spMkLst>
            <pc:docMk/>
            <pc:sldMk cId="2402176" sldId="2147482402"/>
            <ac:spMk id="13" creationId="{36327518-CA21-4EFD-99E4-27DC96545F19}"/>
          </ac:spMkLst>
        </pc:spChg>
        <pc:picChg chg="add del mod ord topLvl modCrop">
          <ac:chgData name="Linson V V" userId="075c4cc9-6382-4686-add6-593eb1d48ee5" providerId="ADAL" clId="{5F744F63-9979-465E-90D6-A3A04D40AFF6}" dt="2025-03-05T08:35:03.648" v="2292" actId="1076"/>
          <ac:picMkLst>
            <pc:docMk/>
            <pc:sldMk cId="2402176" sldId="2147482402"/>
            <ac:picMk id="4" creationId="{8A7E66A9-B57B-4D02-B779-0CD132AD7E8B}"/>
          </ac:picMkLst>
        </pc:picChg>
        <pc:picChg chg="add del mod ord topLvl modCrop">
          <ac:chgData name="Linson V V" userId="075c4cc9-6382-4686-add6-593eb1d48ee5" providerId="ADAL" clId="{5F744F63-9979-465E-90D6-A3A04D40AFF6}" dt="2025-03-05T08:37:48.328" v="2308" actId="1038"/>
          <ac:picMkLst>
            <pc:docMk/>
            <pc:sldMk cId="2402176" sldId="2147482402"/>
            <ac:picMk id="6" creationId="{CD22E3AF-154F-444F-94C2-12C0D4C3D86C}"/>
          </ac:picMkLst>
        </pc:picChg>
        <pc:picChg chg="add del mod ord topLvl modCrop">
          <ac:chgData name="Linson V V" userId="075c4cc9-6382-4686-add6-593eb1d48ee5" providerId="ADAL" clId="{5F744F63-9979-465E-90D6-A3A04D40AFF6}" dt="2025-03-05T08:37:52.785" v="2312" actId="1036"/>
          <ac:picMkLst>
            <pc:docMk/>
            <pc:sldMk cId="2402176" sldId="2147482402"/>
            <ac:picMk id="8" creationId="{7E0509D5-C296-4BEB-97D2-DF2FF4423017}"/>
          </ac:picMkLst>
        </pc:picChg>
      </pc:sldChg>
      <pc:sldChg chg="addSp delSp modSp add del mod ord">
        <pc:chgData name="Linson V V" userId="075c4cc9-6382-4686-add6-593eb1d48ee5" providerId="ADAL" clId="{5F744F63-9979-465E-90D6-A3A04D40AFF6}" dt="2025-03-06T08:47:31.455" v="5287" actId="47"/>
        <pc:sldMkLst>
          <pc:docMk/>
          <pc:sldMk cId="3862715775" sldId="2147482403"/>
        </pc:sldMkLst>
      </pc:sldChg>
      <pc:sldChg chg="add del ord">
        <pc:chgData name="Linson V V" userId="075c4cc9-6382-4686-add6-593eb1d48ee5" providerId="ADAL" clId="{5F744F63-9979-465E-90D6-A3A04D40AFF6}" dt="2025-03-07T10:10:40.981" v="9926" actId="47"/>
        <pc:sldMkLst>
          <pc:docMk/>
          <pc:sldMk cId="3370008939" sldId="2147482404"/>
        </pc:sldMkLst>
      </pc:sldChg>
      <pc:sldChg chg="addSp modSp mod ord">
        <pc:chgData name="Linson V V" userId="075c4cc9-6382-4686-add6-593eb1d48ee5" providerId="ADAL" clId="{5F744F63-9979-465E-90D6-A3A04D40AFF6}" dt="2025-03-07T10:08:57.702" v="9925" actId="20577"/>
        <pc:sldMkLst>
          <pc:docMk/>
          <pc:sldMk cId="2662158735" sldId="2147482405"/>
        </pc:sldMkLst>
        <pc:spChg chg="mod">
          <ac:chgData name="Linson V V" userId="075c4cc9-6382-4686-add6-593eb1d48ee5" providerId="ADAL" clId="{5F744F63-9979-465E-90D6-A3A04D40AFF6}" dt="2025-03-07T10:08:57.702" v="9925" actId="20577"/>
          <ac:spMkLst>
            <pc:docMk/>
            <pc:sldMk cId="2662158735" sldId="2147482405"/>
            <ac:spMk id="4" creationId="{95984E14-D29E-BDE0-588A-622943449B02}"/>
          </ac:spMkLst>
        </pc:spChg>
        <pc:spChg chg="mod">
          <ac:chgData name="Linson V V" userId="075c4cc9-6382-4686-add6-593eb1d48ee5" providerId="ADAL" clId="{5F744F63-9979-465E-90D6-A3A04D40AFF6}" dt="2025-03-06T03:17:31.475" v="2694" actId="1076"/>
          <ac:spMkLst>
            <pc:docMk/>
            <pc:sldMk cId="2662158735" sldId="2147482405"/>
            <ac:spMk id="6" creationId="{7BF42FAD-A3E4-6E67-3667-13EA251FCF80}"/>
          </ac:spMkLst>
        </pc:spChg>
        <pc:spChg chg="add mod">
          <ac:chgData name="Linson V V" userId="075c4cc9-6382-4686-add6-593eb1d48ee5" providerId="ADAL" clId="{5F744F63-9979-465E-90D6-A3A04D40AFF6}" dt="2025-03-06T03:17:31.475" v="2694" actId="1076"/>
          <ac:spMkLst>
            <pc:docMk/>
            <pc:sldMk cId="2662158735" sldId="2147482405"/>
            <ac:spMk id="12" creationId="{EEAB5392-1921-40BA-A6E7-A7C537BBEC7B}"/>
          </ac:spMkLst>
        </pc:spChg>
        <pc:spChg chg="add mod">
          <ac:chgData name="Linson V V" userId="075c4cc9-6382-4686-add6-593eb1d48ee5" providerId="ADAL" clId="{5F744F63-9979-465E-90D6-A3A04D40AFF6}" dt="2025-03-06T03:17:31.475" v="2694" actId="1076"/>
          <ac:spMkLst>
            <pc:docMk/>
            <pc:sldMk cId="2662158735" sldId="2147482405"/>
            <ac:spMk id="13" creationId="{B9B633AC-97F5-4CFE-83BD-F57EDC1AE7D7}"/>
          </ac:spMkLst>
        </pc:spChg>
        <pc:spChg chg="mod">
          <ac:chgData name="Linson V V" userId="075c4cc9-6382-4686-add6-593eb1d48ee5" providerId="ADAL" clId="{5F744F63-9979-465E-90D6-A3A04D40AFF6}" dt="2025-03-06T03:17:37.829" v="2695" actId="1076"/>
          <ac:spMkLst>
            <pc:docMk/>
            <pc:sldMk cId="2662158735" sldId="2147482405"/>
            <ac:spMk id="18" creationId="{7911D6C1-DD78-1252-0CE7-B7A0AB26445F}"/>
          </ac:spMkLst>
        </pc:spChg>
        <pc:spChg chg="mod">
          <ac:chgData name="Linson V V" userId="075c4cc9-6382-4686-add6-593eb1d48ee5" providerId="ADAL" clId="{5F744F63-9979-465E-90D6-A3A04D40AFF6}" dt="2025-03-06T03:17:31.475" v="2694" actId="1076"/>
          <ac:spMkLst>
            <pc:docMk/>
            <pc:sldMk cId="2662158735" sldId="2147482405"/>
            <ac:spMk id="20" creationId="{F320F6F2-09BF-30FB-A9EB-175E817E219A}"/>
          </ac:spMkLst>
        </pc:spChg>
        <pc:spChg chg="mod">
          <ac:chgData name="Linson V V" userId="075c4cc9-6382-4686-add6-593eb1d48ee5" providerId="ADAL" clId="{5F744F63-9979-465E-90D6-A3A04D40AFF6}" dt="2025-03-06T03:17:31.475" v="2694" actId="1076"/>
          <ac:spMkLst>
            <pc:docMk/>
            <pc:sldMk cId="2662158735" sldId="2147482405"/>
            <ac:spMk id="21" creationId="{17E0BC61-0061-FCC4-F63C-90FD477A9992}"/>
          </ac:spMkLst>
        </pc:spChg>
        <pc:spChg chg="mod">
          <ac:chgData name="Linson V V" userId="075c4cc9-6382-4686-add6-593eb1d48ee5" providerId="ADAL" clId="{5F744F63-9979-465E-90D6-A3A04D40AFF6}" dt="2025-03-06T03:17:31.475" v="2694" actId="1076"/>
          <ac:spMkLst>
            <pc:docMk/>
            <pc:sldMk cId="2662158735" sldId="2147482405"/>
            <ac:spMk id="23" creationId="{FA24D5BD-F84F-93C0-429E-3C25F214850B}"/>
          </ac:spMkLst>
        </pc:spChg>
        <pc:grpChg chg="mod">
          <ac:chgData name="Linson V V" userId="075c4cc9-6382-4686-add6-593eb1d48ee5" providerId="ADAL" clId="{5F744F63-9979-465E-90D6-A3A04D40AFF6}" dt="2025-03-06T03:17:31.475" v="2694" actId="1076"/>
          <ac:grpSpMkLst>
            <pc:docMk/>
            <pc:sldMk cId="2662158735" sldId="2147482405"/>
            <ac:grpSpMk id="9" creationId="{26C9A767-A796-3421-E70D-B41E25A688D4}"/>
          </ac:grpSpMkLst>
        </pc:grpChg>
      </pc:sldChg>
      <pc:sldChg chg="add">
        <pc:chgData name="Linson V V" userId="075c4cc9-6382-4686-add6-593eb1d48ee5" providerId="ADAL" clId="{5F744F63-9979-465E-90D6-A3A04D40AFF6}" dt="2025-03-05T11:10:27.518" v="2605"/>
        <pc:sldMkLst>
          <pc:docMk/>
          <pc:sldMk cId="2051806840" sldId="2147482406"/>
        </pc:sldMkLst>
      </pc:sldChg>
      <pc:sldChg chg="add">
        <pc:chgData name="Linson V V" userId="075c4cc9-6382-4686-add6-593eb1d48ee5" providerId="ADAL" clId="{5F744F63-9979-465E-90D6-A3A04D40AFF6}" dt="2025-03-05T11:10:27.518" v="2605"/>
        <pc:sldMkLst>
          <pc:docMk/>
          <pc:sldMk cId="3172947198" sldId="2147482407"/>
        </pc:sldMkLst>
      </pc:sldChg>
      <pc:sldChg chg="addSp delSp modSp new mod modClrScheme modShow chgLayout">
        <pc:chgData name="Linson V V" userId="075c4cc9-6382-4686-add6-593eb1d48ee5" providerId="ADAL" clId="{5F744F63-9979-465E-90D6-A3A04D40AFF6}" dt="2025-03-07T16:33:50.166" v="10967" actId="729"/>
        <pc:sldMkLst>
          <pc:docMk/>
          <pc:sldMk cId="3716128500" sldId="2147482408"/>
        </pc:sldMkLst>
        <pc:spChg chg="mod ord">
          <ac:chgData name="Linson V V" userId="075c4cc9-6382-4686-add6-593eb1d48ee5" providerId="ADAL" clId="{5F744F63-9979-465E-90D6-A3A04D40AFF6}" dt="2025-03-07T16:33:42.540" v="10966" actId="700"/>
          <ac:spMkLst>
            <pc:docMk/>
            <pc:sldMk cId="3716128500" sldId="2147482408"/>
            <ac:spMk id="2" creationId="{8F43E9B6-FF09-43D5-B705-2590F0599E19}"/>
          </ac:spMkLst>
        </pc:spChg>
        <pc:spChg chg="add mod">
          <ac:chgData name="Linson V V" userId="075c4cc9-6382-4686-add6-593eb1d48ee5" providerId="ADAL" clId="{5F744F63-9979-465E-90D6-A3A04D40AFF6}" dt="2025-03-07T16:04:17.582" v="10533" actId="1076"/>
          <ac:spMkLst>
            <pc:docMk/>
            <pc:sldMk cId="3716128500" sldId="2147482408"/>
            <ac:spMk id="7" creationId="{0C585183-BC4F-4AC6-9626-C7DD872D3C41}"/>
          </ac:spMkLst>
        </pc:spChg>
        <pc:spChg chg="add mod">
          <ac:chgData name="Linson V V" userId="075c4cc9-6382-4686-add6-593eb1d48ee5" providerId="ADAL" clId="{5F744F63-9979-465E-90D6-A3A04D40AFF6}" dt="2025-03-07T16:04:17.582" v="10533" actId="1076"/>
          <ac:spMkLst>
            <pc:docMk/>
            <pc:sldMk cId="3716128500" sldId="2147482408"/>
            <ac:spMk id="8" creationId="{8742F431-03EF-49FF-88B7-FB99AE3AE2B9}"/>
          </ac:spMkLst>
        </pc:spChg>
        <pc:spChg chg="add del mod">
          <ac:chgData name="Linson V V" userId="075c4cc9-6382-4686-add6-593eb1d48ee5" providerId="ADAL" clId="{5F744F63-9979-465E-90D6-A3A04D40AFF6}" dt="2025-03-07T16:04:45.495" v="10537" actId="207"/>
          <ac:spMkLst>
            <pc:docMk/>
            <pc:sldMk cId="3716128500" sldId="2147482408"/>
            <ac:spMk id="16" creationId="{E39A6573-5093-4EB8-AC12-B76A098FBC59}"/>
          </ac:spMkLst>
        </pc:spChg>
        <pc:picChg chg="add mod modCrop">
          <ac:chgData name="Linson V V" userId="075c4cc9-6382-4686-add6-593eb1d48ee5" providerId="ADAL" clId="{5F744F63-9979-465E-90D6-A3A04D40AFF6}" dt="2025-03-07T16:04:17.582" v="10533" actId="1076"/>
          <ac:picMkLst>
            <pc:docMk/>
            <pc:sldMk cId="3716128500" sldId="2147482408"/>
            <ac:picMk id="5" creationId="{5C3348D3-8241-4C2B-BE4D-1895C680F8AD}"/>
          </ac:picMkLst>
        </pc:picChg>
      </pc:sldChg>
      <pc:sldChg chg="add del mod modShow">
        <pc:chgData name="Linson V V" userId="075c4cc9-6382-4686-add6-593eb1d48ee5" providerId="ADAL" clId="{5F744F63-9979-465E-90D6-A3A04D40AFF6}" dt="2025-03-07T07:02:42.125" v="8506" actId="47"/>
        <pc:sldMkLst>
          <pc:docMk/>
          <pc:sldMk cId="4196204648" sldId="2147482409"/>
        </pc:sldMkLst>
      </pc:sldChg>
      <pc:sldChg chg="modSp add del mod modShow">
        <pc:chgData name="Linson V V" userId="075c4cc9-6382-4686-add6-593eb1d48ee5" providerId="ADAL" clId="{5F744F63-9979-465E-90D6-A3A04D40AFF6}" dt="2025-03-07T07:03:13.599" v="8507" actId="47"/>
        <pc:sldMkLst>
          <pc:docMk/>
          <pc:sldMk cId="32894914" sldId="2147482410"/>
        </pc:sldMkLst>
      </pc:sldChg>
      <pc:sldChg chg="modSp mod ord">
        <pc:chgData name="Linson V V" userId="075c4cc9-6382-4686-add6-593eb1d48ee5" providerId="ADAL" clId="{5F744F63-9979-465E-90D6-A3A04D40AFF6}" dt="2025-03-07T10:38:39.831" v="10004" actId="20577"/>
        <pc:sldMkLst>
          <pc:docMk/>
          <pc:sldMk cId="3122939505" sldId="2147482411"/>
        </pc:sldMkLst>
        <pc:spChg chg="mod">
          <ac:chgData name="Linson V V" userId="075c4cc9-6382-4686-add6-593eb1d48ee5" providerId="ADAL" clId="{5F744F63-9979-465E-90D6-A3A04D40AFF6}" dt="2025-03-07T10:38:39.831" v="10004" actId="20577"/>
          <ac:spMkLst>
            <pc:docMk/>
            <pc:sldMk cId="3122939505" sldId="2147482411"/>
            <ac:spMk id="7" creationId="{776105AA-A7B7-8F89-2B18-05EBFFE3F475}"/>
          </ac:spMkLst>
        </pc:spChg>
      </pc:sldChg>
      <pc:sldChg chg="modSp del mod">
        <pc:chgData name="Linson V V" userId="075c4cc9-6382-4686-add6-593eb1d48ee5" providerId="ADAL" clId="{5F744F63-9979-465E-90D6-A3A04D40AFF6}" dt="2025-03-07T06:09:43.071" v="8033" actId="47"/>
        <pc:sldMkLst>
          <pc:docMk/>
          <pc:sldMk cId="4036353780" sldId="2147482412"/>
        </pc:sldMkLst>
      </pc:sldChg>
      <pc:sldChg chg="addSp delSp modSp new mod">
        <pc:chgData name="Linson V V" userId="075c4cc9-6382-4686-add6-593eb1d48ee5" providerId="ADAL" clId="{5F744F63-9979-465E-90D6-A3A04D40AFF6}" dt="2025-03-07T08:20:28.703" v="8939" actId="403"/>
        <pc:sldMkLst>
          <pc:docMk/>
          <pc:sldMk cId="1575351105" sldId="2147482413"/>
        </pc:sldMkLst>
      </pc:sldChg>
      <pc:sldChg chg="addSp delSp modSp new mod">
        <pc:chgData name="Linson V V" userId="075c4cc9-6382-4686-add6-593eb1d48ee5" providerId="ADAL" clId="{5F744F63-9979-465E-90D6-A3A04D40AFF6}" dt="2025-03-07T16:51:29.690" v="11006" actId="1076"/>
        <pc:sldMkLst>
          <pc:docMk/>
          <pc:sldMk cId="80129155" sldId="2147482414"/>
        </pc:sldMkLst>
        <pc:spChg chg="mod">
          <ac:chgData name="Linson V V" userId="075c4cc9-6382-4686-add6-593eb1d48ee5" providerId="ADAL" clId="{5F744F63-9979-465E-90D6-A3A04D40AFF6}" dt="2025-03-07T10:11:33.778" v="9954" actId="114"/>
          <ac:spMkLst>
            <pc:docMk/>
            <pc:sldMk cId="80129155" sldId="2147482414"/>
            <ac:spMk id="2" creationId="{CD4636AF-C9EA-40F0-A0BE-94040B68639B}"/>
          </ac:spMkLst>
        </pc:spChg>
        <pc:spChg chg="mod">
          <ac:chgData name="Linson V V" userId="075c4cc9-6382-4686-add6-593eb1d48ee5" providerId="ADAL" clId="{5F744F63-9979-465E-90D6-A3A04D40AFF6}" dt="2025-03-07T11:15:11.158" v="10342" actId="552"/>
          <ac:spMkLst>
            <pc:docMk/>
            <pc:sldMk cId="80129155" sldId="2147482414"/>
            <ac:spMk id="4" creationId="{191A8622-C883-2263-1A55-E5C6AF050A0D}"/>
          </ac:spMkLst>
        </pc:spChg>
        <pc:spChg chg="mod">
          <ac:chgData name="Linson V V" userId="075c4cc9-6382-4686-add6-593eb1d48ee5" providerId="ADAL" clId="{5F744F63-9979-465E-90D6-A3A04D40AFF6}" dt="2025-03-07T07:06:12.224" v="8531" actId="1076"/>
          <ac:spMkLst>
            <pc:docMk/>
            <pc:sldMk cId="80129155" sldId="2147482414"/>
            <ac:spMk id="5" creationId="{834942B6-ADED-BB68-22B8-8EDBDD456CEE}"/>
          </ac:spMkLst>
        </pc:spChg>
        <pc:spChg chg="mod">
          <ac:chgData name="Linson V V" userId="075c4cc9-6382-4686-add6-593eb1d48ee5" providerId="ADAL" clId="{5F744F63-9979-465E-90D6-A3A04D40AFF6}" dt="2025-03-07T11:15:11.158" v="10342" actId="552"/>
          <ac:spMkLst>
            <pc:docMk/>
            <pc:sldMk cId="80129155" sldId="2147482414"/>
            <ac:spMk id="6" creationId="{A2D01CC0-6435-3E06-AA00-F908836C8C68}"/>
          </ac:spMkLst>
        </pc:spChg>
        <pc:spChg chg="mod">
          <ac:chgData name="Linson V V" userId="075c4cc9-6382-4686-add6-593eb1d48ee5" providerId="ADAL" clId="{5F744F63-9979-465E-90D6-A3A04D40AFF6}" dt="2025-03-07T10:15:24.427" v="9998" actId="20577"/>
          <ac:spMkLst>
            <pc:docMk/>
            <pc:sldMk cId="80129155" sldId="2147482414"/>
            <ac:spMk id="8" creationId="{DC906B82-4035-F175-37A6-D9E9B7D7E29D}"/>
          </ac:spMkLst>
        </pc:spChg>
        <pc:spChg chg="add mod">
          <ac:chgData name="Linson V V" userId="075c4cc9-6382-4686-add6-593eb1d48ee5" providerId="ADAL" clId="{5F744F63-9979-465E-90D6-A3A04D40AFF6}" dt="2025-03-07T03:11:48.585" v="6021" actId="14100"/>
          <ac:spMkLst>
            <pc:docMk/>
            <pc:sldMk cId="80129155" sldId="2147482414"/>
            <ac:spMk id="12" creationId="{C07E389C-D7E4-4DB5-81E1-C8BC255DB7EF}"/>
          </ac:spMkLst>
        </pc:spChg>
        <pc:spChg chg="add mod">
          <ac:chgData name="Linson V V" userId="075c4cc9-6382-4686-add6-593eb1d48ee5" providerId="ADAL" clId="{5F744F63-9979-465E-90D6-A3A04D40AFF6}" dt="2025-03-07T03:11:54.761" v="6023" actId="1076"/>
          <ac:spMkLst>
            <pc:docMk/>
            <pc:sldMk cId="80129155" sldId="2147482414"/>
            <ac:spMk id="14" creationId="{C5F3DE34-E7D1-4600-8F78-1A6DAC51F4BC}"/>
          </ac:spMkLst>
        </pc:spChg>
        <pc:spChg chg="add mod">
          <ac:chgData name="Linson V V" userId="075c4cc9-6382-4686-add6-593eb1d48ee5" providerId="ADAL" clId="{5F744F63-9979-465E-90D6-A3A04D40AFF6}" dt="2025-03-07T16:51:26.827" v="11005" actId="1076"/>
          <ac:spMkLst>
            <pc:docMk/>
            <pc:sldMk cId="80129155" sldId="2147482414"/>
            <ac:spMk id="17" creationId="{30EFEA7E-1958-4371-923D-77DA834183FF}"/>
          </ac:spMkLst>
        </pc:spChg>
        <pc:spChg chg="add mod">
          <ac:chgData name="Linson V V" userId="075c4cc9-6382-4686-add6-593eb1d48ee5" providerId="ADAL" clId="{5F744F63-9979-465E-90D6-A3A04D40AFF6}" dt="2025-03-07T07:05:00.499" v="8518" actId="12789"/>
          <ac:spMkLst>
            <pc:docMk/>
            <pc:sldMk cId="80129155" sldId="2147482414"/>
            <ac:spMk id="18" creationId="{EEBC3508-5CCE-4D37-B186-1AA0BA856227}"/>
          </ac:spMkLst>
        </pc:spChg>
        <pc:spChg chg="add mod">
          <ac:chgData name="Linson V V" userId="075c4cc9-6382-4686-add6-593eb1d48ee5" providerId="ADAL" clId="{5F744F63-9979-465E-90D6-A3A04D40AFF6}" dt="2025-03-07T07:05:20.536" v="8522" actId="1076"/>
          <ac:spMkLst>
            <pc:docMk/>
            <pc:sldMk cId="80129155" sldId="2147482414"/>
            <ac:spMk id="19" creationId="{1EA61189-70DC-4F23-BDA7-7E99069385DF}"/>
          </ac:spMkLst>
        </pc:spChg>
        <pc:spChg chg="add mod">
          <ac:chgData name="Linson V V" userId="075c4cc9-6382-4686-add6-593eb1d48ee5" providerId="ADAL" clId="{5F744F63-9979-465E-90D6-A3A04D40AFF6}" dt="2025-03-07T10:11:54.242" v="9955" actId="14100"/>
          <ac:spMkLst>
            <pc:docMk/>
            <pc:sldMk cId="80129155" sldId="2147482414"/>
            <ac:spMk id="20" creationId="{C38653BE-B9B2-44E6-9241-41A8F8B329B7}"/>
          </ac:spMkLst>
        </pc:spChg>
        <pc:spChg chg="add mod">
          <ac:chgData name="Linson V V" userId="075c4cc9-6382-4686-add6-593eb1d48ee5" providerId="ADAL" clId="{5F744F63-9979-465E-90D6-A3A04D40AFF6}" dt="2025-03-07T03:13:07.897" v="6043" actId="14100"/>
          <ac:spMkLst>
            <pc:docMk/>
            <pc:sldMk cId="80129155" sldId="2147482414"/>
            <ac:spMk id="21" creationId="{4B0F2EAB-C21A-4DDE-881B-DA64ED567936}"/>
          </ac:spMkLst>
        </pc:spChg>
        <pc:spChg chg="add mod">
          <ac:chgData name="Linson V V" userId="075c4cc9-6382-4686-add6-593eb1d48ee5" providerId="ADAL" clId="{5F744F63-9979-465E-90D6-A3A04D40AFF6}" dt="2025-03-07T03:13:15.301" v="6045"/>
          <ac:spMkLst>
            <pc:docMk/>
            <pc:sldMk cId="80129155" sldId="2147482414"/>
            <ac:spMk id="22" creationId="{762E7D2B-4D75-42E1-A38D-AC1314134BF1}"/>
          </ac:spMkLst>
        </pc:spChg>
        <pc:spChg chg="add mod">
          <ac:chgData name="Linson V V" userId="075c4cc9-6382-4686-add6-593eb1d48ee5" providerId="ADAL" clId="{5F744F63-9979-465E-90D6-A3A04D40AFF6}" dt="2025-03-07T11:15:05.452" v="10341" actId="552"/>
          <ac:spMkLst>
            <pc:docMk/>
            <pc:sldMk cId="80129155" sldId="2147482414"/>
            <ac:spMk id="23" creationId="{A933AB84-69A8-4E51-A1B1-E91FBD9507F9}"/>
          </ac:spMkLst>
        </pc:spChg>
        <pc:spChg chg="add mod">
          <ac:chgData name="Linson V V" userId="075c4cc9-6382-4686-add6-593eb1d48ee5" providerId="ADAL" clId="{5F744F63-9979-465E-90D6-A3A04D40AFF6}" dt="2025-03-07T07:05:20.536" v="8522" actId="1076"/>
          <ac:spMkLst>
            <pc:docMk/>
            <pc:sldMk cId="80129155" sldId="2147482414"/>
            <ac:spMk id="24" creationId="{8B6FFB3C-2196-46E4-BC66-5C935055A1B7}"/>
          </ac:spMkLst>
        </pc:spChg>
        <pc:spChg chg="mod">
          <ac:chgData name="Linson V V" userId="075c4cc9-6382-4686-add6-593eb1d48ee5" providerId="ADAL" clId="{5F744F63-9979-465E-90D6-A3A04D40AFF6}" dt="2025-03-07T10:15:42.779" v="10000" actId="20577"/>
          <ac:spMkLst>
            <pc:docMk/>
            <pc:sldMk cId="80129155" sldId="2147482414"/>
            <ac:spMk id="25" creationId="{B212DF73-2B5D-2747-B514-7EAFA1BB63F8}"/>
          </ac:spMkLst>
        </pc:spChg>
        <pc:spChg chg="mod">
          <ac:chgData name="Linson V V" userId="075c4cc9-6382-4686-add6-593eb1d48ee5" providerId="ADAL" clId="{5F744F63-9979-465E-90D6-A3A04D40AFF6}" dt="2025-03-07T07:06:36.640" v="8539" actId="14100"/>
          <ac:spMkLst>
            <pc:docMk/>
            <pc:sldMk cId="80129155" sldId="2147482414"/>
            <ac:spMk id="26" creationId="{232C3387-C003-E99A-C846-E96F5FBCA6AD}"/>
          </ac:spMkLst>
        </pc:spChg>
        <pc:spChg chg="add mod">
          <ac:chgData name="Linson V V" userId="075c4cc9-6382-4686-add6-593eb1d48ee5" providerId="ADAL" clId="{5F744F63-9979-465E-90D6-A3A04D40AFF6}" dt="2025-03-07T07:06:12.224" v="8531" actId="1076"/>
          <ac:spMkLst>
            <pc:docMk/>
            <pc:sldMk cId="80129155" sldId="2147482414"/>
            <ac:spMk id="29" creationId="{98121BC7-9B87-46AF-BE8B-96B633864F2A}"/>
          </ac:spMkLst>
        </pc:spChg>
        <pc:spChg chg="add mod">
          <ac:chgData name="Linson V V" userId="075c4cc9-6382-4686-add6-593eb1d48ee5" providerId="ADAL" clId="{5F744F63-9979-465E-90D6-A3A04D40AFF6}" dt="2025-03-07T16:51:29.690" v="11006" actId="1076"/>
          <ac:spMkLst>
            <pc:docMk/>
            <pc:sldMk cId="80129155" sldId="2147482414"/>
            <ac:spMk id="30" creationId="{29274614-C38A-4F19-83E6-02FFE35E72EB}"/>
          </ac:spMkLst>
        </pc:spChg>
        <pc:graphicFrameChg chg="mod modGraphic">
          <ac:chgData name="Linson V V" userId="075c4cc9-6382-4686-add6-593eb1d48ee5" providerId="ADAL" clId="{5F744F63-9979-465E-90D6-A3A04D40AFF6}" dt="2025-03-07T07:06:20.272" v="8535" actId="1076"/>
          <ac:graphicFrameMkLst>
            <pc:docMk/>
            <pc:sldMk cId="80129155" sldId="2147482414"/>
            <ac:graphicFrameMk id="13" creationId="{86296070-D0C2-A3E4-272D-7947AF7F6721}"/>
          </ac:graphicFrameMkLst>
        </pc:graphicFrameChg>
      </pc:sldChg>
      <pc:sldChg chg="modSp new del mod">
        <pc:chgData name="Linson V V" userId="075c4cc9-6382-4686-add6-593eb1d48ee5" providerId="ADAL" clId="{5F744F63-9979-465E-90D6-A3A04D40AFF6}" dt="2025-03-06T09:21:30.733" v="5360" actId="47"/>
        <pc:sldMkLst>
          <pc:docMk/>
          <pc:sldMk cId="1553177971" sldId="2147482416"/>
        </pc:sldMkLst>
      </pc:sldChg>
      <pc:sldChg chg="modSp add mod">
        <pc:chgData name="Linson V V" userId="075c4cc9-6382-4686-add6-593eb1d48ee5" providerId="ADAL" clId="{5F744F63-9979-465E-90D6-A3A04D40AFF6}" dt="2025-03-07T16:30:13.799" v="10946" actId="20577"/>
        <pc:sldMkLst>
          <pc:docMk/>
          <pc:sldMk cId="1161870450" sldId="2147482417"/>
        </pc:sldMkLst>
        <pc:spChg chg="mod">
          <ac:chgData name="Linson V V" userId="075c4cc9-6382-4686-add6-593eb1d48ee5" providerId="ADAL" clId="{5F744F63-9979-465E-90D6-A3A04D40AFF6}" dt="2025-03-07T16:30:00.905" v="10943" actId="20577"/>
          <ac:spMkLst>
            <pc:docMk/>
            <pc:sldMk cId="1161870450" sldId="2147482417"/>
            <ac:spMk id="2" creationId="{D5601349-BB2D-42D2-A2CD-25008E8CBBFC}"/>
          </ac:spMkLst>
        </pc:spChg>
        <pc:spChg chg="mod">
          <ac:chgData name="Linson V V" userId="075c4cc9-6382-4686-add6-593eb1d48ee5" providerId="ADAL" clId="{5F744F63-9979-465E-90D6-A3A04D40AFF6}" dt="2025-03-07T16:30:13.799" v="10946" actId="20577"/>
          <ac:spMkLst>
            <pc:docMk/>
            <pc:sldMk cId="1161870450" sldId="2147482417"/>
            <ac:spMk id="3" creationId="{600DB42A-50C2-57BF-8CAA-C68D8E46AFEC}"/>
          </ac:spMkLst>
        </pc:spChg>
      </pc:sldChg>
      <pc:sldChg chg="add del">
        <pc:chgData name="Linson V V" userId="075c4cc9-6382-4686-add6-593eb1d48ee5" providerId="ADAL" clId="{5F744F63-9979-465E-90D6-A3A04D40AFF6}" dt="2025-03-06T08:56:55.038" v="5336" actId="2696"/>
        <pc:sldMkLst>
          <pc:docMk/>
          <pc:sldMk cId="1550402899" sldId="2147482417"/>
        </pc:sldMkLst>
      </pc:sldChg>
      <pc:sldChg chg="add del">
        <pc:chgData name="Linson V V" userId="075c4cc9-6382-4686-add6-593eb1d48ee5" providerId="ADAL" clId="{5F744F63-9979-465E-90D6-A3A04D40AFF6}" dt="2025-03-07T11:16:42.691" v="10357" actId="2696"/>
        <pc:sldMkLst>
          <pc:docMk/>
          <pc:sldMk cId="2673435552" sldId="2147482417"/>
        </pc:sldMkLst>
      </pc:sldChg>
      <pc:sldChg chg="add del">
        <pc:chgData name="Linson V V" userId="075c4cc9-6382-4686-add6-593eb1d48ee5" providerId="ADAL" clId="{5F744F63-9979-465E-90D6-A3A04D40AFF6}" dt="2025-03-06T08:56:55.038" v="5336" actId="2696"/>
        <pc:sldMkLst>
          <pc:docMk/>
          <pc:sldMk cId="860392383" sldId="2147482418"/>
        </pc:sldMkLst>
      </pc:sldChg>
      <pc:sldChg chg="modSp add mod">
        <pc:chgData name="Linson V V" userId="075c4cc9-6382-4686-add6-593eb1d48ee5" providerId="ADAL" clId="{5F744F63-9979-465E-90D6-A3A04D40AFF6}" dt="2025-03-07T16:30:37.784" v="10950" actId="1076"/>
        <pc:sldMkLst>
          <pc:docMk/>
          <pc:sldMk cId="1216194789" sldId="2147482418"/>
        </pc:sldMkLst>
        <pc:spChg chg="mod">
          <ac:chgData name="Linson V V" userId="075c4cc9-6382-4686-add6-593eb1d48ee5" providerId="ADAL" clId="{5F744F63-9979-465E-90D6-A3A04D40AFF6}" dt="2025-03-07T16:30:30.029" v="10948" actId="20577"/>
          <ac:spMkLst>
            <pc:docMk/>
            <pc:sldMk cId="1216194789" sldId="2147482418"/>
            <ac:spMk id="2" creationId="{4BF5F6FE-2736-E211-7084-1081D4071332}"/>
          </ac:spMkLst>
        </pc:spChg>
        <pc:spChg chg="mod">
          <ac:chgData name="Linson V V" userId="075c4cc9-6382-4686-add6-593eb1d48ee5" providerId="ADAL" clId="{5F744F63-9979-465E-90D6-A3A04D40AFF6}" dt="2025-03-07T16:30:37.784" v="10950" actId="1076"/>
          <ac:spMkLst>
            <pc:docMk/>
            <pc:sldMk cId="1216194789" sldId="2147482418"/>
            <ac:spMk id="28" creationId="{D9B2BF2C-DE0E-5B32-7902-823D658C9D8C}"/>
          </ac:spMkLst>
        </pc:spChg>
      </pc:sldChg>
      <pc:sldChg chg="add del">
        <pc:chgData name="Linson V V" userId="075c4cc9-6382-4686-add6-593eb1d48ee5" providerId="ADAL" clId="{5F744F63-9979-465E-90D6-A3A04D40AFF6}" dt="2025-03-07T11:16:42.691" v="10357" actId="2696"/>
        <pc:sldMkLst>
          <pc:docMk/>
          <pc:sldMk cId="2363605987" sldId="2147482418"/>
        </pc:sldMkLst>
      </pc:sldChg>
      <pc:sldChg chg="add del">
        <pc:chgData name="Linson V V" userId="075c4cc9-6382-4686-add6-593eb1d48ee5" providerId="ADAL" clId="{5F744F63-9979-465E-90D6-A3A04D40AFF6}" dt="2025-03-07T11:16:42.691" v="10357" actId="2696"/>
        <pc:sldMkLst>
          <pc:docMk/>
          <pc:sldMk cId="51957424" sldId="2147482419"/>
        </pc:sldMkLst>
      </pc:sldChg>
      <pc:sldChg chg="addSp modSp add mod">
        <pc:chgData name="Linson V V" userId="075c4cc9-6382-4686-add6-593eb1d48ee5" providerId="ADAL" clId="{5F744F63-9979-465E-90D6-A3A04D40AFF6}" dt="2025-03-07T16:39:59.450" v="11002" actId="207"/>
        <pc:sldMkLst>
          <pc:docMk/>
          <pc:sldMk cId="1347631288" sldId="2147482419"/>
        </pc:sldMkLst>
        <pc:spChg chg="mod">
          <ac:chgData name="Linson V V" userId="075c4cc9-6382-4686-add6-593eb1d48ee5" providerId="ADAL" clId="{5F744F63-9979-465E-90D6-A3A04D40AFF6}" dt="2025-03-07T16:30:53.001" v="10953" actId="20577"/>
          <ac:spMkLst>
            <pc:docMk/>
            <pc:sldMk cId="1347631288" sldId="2147482419"/>
            <ac:spMk id="2" creationId="{81F10677-E7CD-5165-4BF6-E1C65CA55C93}"/>
          </ac:spMkLst>
        </pc:spChg>
        <pc:spChg chg="mod">
          <ac:chgData name="Linson V V" userId="075c4cc9-6382-4686-add6-593eb1d48ee5" providerId="ADAL" clId="{5F744F63-9979-465E-90D6-A3A04D40AFF6}" dt="2025-03-07T16:31:22.559" v="10959" actId="20577"/>
          <ac:spMkLst>
            <pc:docMk/>
            <pc:sldMk cId="1347631288" sldId="2147482419"/>
            <ac:spMk id="3" creationId="{70630FD9-4D0F-9BE4-373C-33D4A698EF32}"/>
          </ac:spMkLst>
        </pc:spChg>
        <pc:spChg chg="add mod">
          <ac:chgData name="Linson V V" userId="075c4cc9-6382-4686-add6-593eb1d48ee5" providerId="ADAL" clId="{5F744F63-9979-465E-90D6-A3A04D40AFF6}" dt="2025-03-07T16:39:59.450" v="11002" actId="207"/>
          <ac:spMkLst>
            <pc:docMk/>
            <pc:sldMk cId="1347631288" sldId="2147482419"/>
            <ac:spMk id="4" creationId="{59DBABF5-C0C4-424A-8E51-BF8F5D4D39F0}"/>
          </ac:spMkLst>
        </pc:spChg>
      </pc:sldChg>
      <pc:sldChg chg="add del">
        <pc:chgData name="Linson V V" userId="075c4cc9-6382-4686-add6-593eb1d48ee5" providerId="ADAL" clId="{5F744F63-9979-465E-90D6-A3A04D40AFF6}" dt="2025-03-06T08:56:55.038" v="5336" actId="2696"/>
        <pc:sldMkLst>
          <pc:docMk/>
          <pc:sldMk cId="2100282015" sldId="2147482419"/>
        </pc:sldMkLst>
      </pc:sldChg>
      <pc:sldChg chg="modSp add del mod">
        <pc:chgData name="Linson V V" userId="075c4cc9-6382-4686-add6-593eb1d48ee5" providerId="ADAL" clId="{5F744F63-9979-465E-90D6-A3A04D40AFF6}" dt="2025-03-06T08:57:51.238" v="5348" actId="47"/>
        <pc:sldMkLst>
          <pc:docMk/>
          <pc:sldMk cId="3675653418" sldId="2147482420"/>
        </pc:sldMkLst>
      </pc:sldChg>
      <pc:sldChg chg="addSp delSp modSp del mod">
        <pc:chgData name="Linson V V" userId="075c4cc9-6382-4686-add6-593eb1d48ee5" providerId="ADAL" clId="{5F744F63-9979-465E-90D6-A3A04D40AFF6}" dt="2025-03-07T06:00:20.411" v="7926" actId="47"/>
        <pc:sldMkLst>
          <pc:docMk/>
          <pc:sldMk cId="3678987908" sldId="2147482420"/>
        </pc:sldMkLst>
      </pc:sldChg>
      <pc:sldChg chg="addSp delSp modSp new mod modClrScheme modShow chgLayout">
        <pc:chgData name="Linson V V" userId="075c4cc9-6382-4686-add6-593eb1d48ee5" providerId="ADAL" clId="{5F744F63-9979-465E-90D6-A3A04D40AFF6}" dt="2025-03-07T16:33:50.166" v="10967" actId="729"/>
        <pc:sldMkLst>
          <pc:docMk/>
          <pc:sldMk cId="1443432593" sldId="2147482421"/>
        </pc:sldMkLst>
        <pc:spChg chg="mod ord">
          <ac:chgData name="Linson V V" userId="075c4cc9-6382-4686-add6-593eb1d48ee5" providerId="ADAL" clId="{5F744F63-9979-465E-90D6-A3A04D40AFF6}" dt="2025-03-07T16:33:42.540" v="10966" actId="700"/>
          <ac:spMkLst>
            <pc:docMk/>
            <pc:sldMk cId="1443432593" sldId="2147482421"/>
            <ac:spMk id="2" creationId="{DD043EE6-B46D-4037-830A-6C1C517464DF}"/>
          </ac:spMkLst>
        </pc:spChg>
        <pc:spChg chg="add mod">
          <ac:chgData name="Linson V V" userId="075c4cc9-6382-4686-add6-593eb1d48ee5" providerId="ADAL" clId="{5F744F63-9979-465E-90D6-A3A04D40AFF6}" dt="2025-03-07T11:22:45.707" v="10391" actId="1076"/>
          <ac:spMkLst>
            <pc:docMk/>
            <pc:sldMk cId="1443432593" sldId="2147482421"/>
            <ac:spMk id="3" creationId="{5BCFFAE4-3405-4A4E-8AC4-DAF7A3435C57}"/>
          </ac:spMkLst>
        </pc:spChg>
        <pc:spChg chg="add mod">
          <ac:chgData name="Linson V V" userId="075c4cc9-6382-4686-add6-593eb1d48ee5" providerId="ADAL" clId="{5F744F63-9979-465E-90D6-A3A04D40AFF6}" dt="2025-03-07T11:22:45.707" v="10391" actId="1076"/>
          <ac:spMkLst>
            <pc:docMk/>
            <pc:sldMk cId="1443432593" sldId="2147482421"/>
            <ac:spMk id="4" creationId="{CEA7F4D3-8B5F-4C12-B991-70EE8FD0C6A6}"/>
          </ac:spMkLst>
        </pc:spChg>
        <pc:spChg chg="mod">
          <ac:chgData name="Linson V V" userId="075c4cc9-6382-4686-add6-593eb1d48ee5" providerId="ADAL" clId="{5F744F63-9979-465E-90D6-A3A04D40AFF6}" dt="2025-03-06T10:14:28.488" v="5640" actId="1076"/>
          <ac:spMkLst>
            <pc:docMk/>
            <pc:sldMk cId="1443432593" sldId="2147482421"/>
            <ac:spMk id="6" creationId="{374BDFC5-949E-4EE9-905F-A782D8F5D66E}"/>
          </ac:spMkLst>
        </pc:spChg>
        <pc:spChg chg="mod">
          <ac:chgData name="Linson V V" userId="075c4cc9-6382-4686-add6-593eb1d48ee5" providerId="ADAL" clId="{5F744F63-9979-465E-90D6-A3A04D40AFF6}" dt="2025-03-06T10:13:39.029" v="5608"/>
          <ac:spMkLst>
            <pc:docMk/>
            <pc:sldMk cId="1443432593" sldId="2147482421"/>
            <ac:spMk id="7" creationId="{6A761118-5211-4ACD-ADA1-6992DCE09D0D}"/>
          </ac:spMkLst>
        </pc:spChg>
        <pc:spChg chg="mod">
          <ac:chgData name="Linson V V" userId="075c4cc9-6382-4686-add6-593eb1d48ee5" providerId="ADAL" clId="{5F744F63-9979-465E-90D6-A3A04D40AFF6}" dt="2025-03-06T10:13:39.029" v="5608"/>
          <ac:spMkLst>
            <pc:docMk/>
            <pc:sldMk cId="1443432593" sldId="2147482421"/>
            <ac:spMk id="11" creationId="{25281682-8C93-4761-A357-99BC69699103}"/>
          </ac:spMkLst>
        </pc:spChg>
        <pc:spChg chg="mod">
          <ac:chgData name="Linson V V" userId="075c4cc9-6382-4686-add6-593eb1d48ee5" providerId="ADAL" clId="{5F744F63-9979-465E-90D6-A3A04D40AFF6}" dt="2025-03-06T10:13:39.029" v="5608"/>
          <ac:spMkLst>
            <pc:docMk/>
            <pc:sldMk cId="1443432593" sldId="2147482421"/>
            <ac:spMk id="12" creationId="{2880839C-E8EE-4BA7-AC27-B23380E7B443}"/>
          </ac:spMkLst>
        </pc:spChg>
        <pc:spChg chg="mod">
          <ac:chgData name="Linson V V" userId="075c4cc9-6382-4686-add6-593eb1d48ee5" providerId="ADAL" clId="{5F744F63-9979-465E-90D6-A3A04D40AFF6}" dt="2025-03-06T10:13:39.029" v="5608"/>
          <ac:spMkLst>
            <pc:docMk/>
            <pc:sldMk cId="1443432593" sldId="2147482421"/>
            <ac:spMk id="13" creationId="{BBEBDFEA-56A8-4434-BDC3-70E3711DDE14}"/>
          </ac:spMkLst>
        </pc:spChg>
        <pc:spChg chg="mod">
          <ac:chgData name="Linson V V" userId="075c4cc9-6382-4686-add6-593eb1d48ee5" providerId="ADAL" clId="{5F744F63-9979-465E-90D6-A3A04D40AFF6}" dt="2025-03-06T10:13:39.029" v="5608"/>
          <ac:spMkLst>
            <pc:docMk/>
            <pc:sldMk cId="1443432593" sldId="2147482421"/>
            <ac:spMk id="15" creationId="{E8A083E2-BD14-4BE7-8AF5-030E994AF486}"/>
          </ac:spMkLst>
        </pc:spChg>
        <pc:spChg chg="mod">
          <ac:chgData name="Linson V V" userId="075c4cc9-6382-4686-add6-593eb1d48ee5" providerId="ADAL" clId="{5F744F63-9979-465E-90D6-A3A04D40AFF6}" dt="2025-03-06T10:13:39.029" v="5608"/>
          <ac:spMkLst>
            <pc:docMk/>
            <pc:sldMk cId="1443432593" sldId="2147482421"/>
            <ac:spMk id="16" creationId="{53A30DCE-8F85-45E6-A141-FECC3BCA7EEE}"/>
          </ac:spMkLst>
        </pc:spChg>
        <pc:spChg chg="mod">
          <ac:chgData name="Linson V V" userId="075c4cc9-6382-4686-add6-593eb1d48ee5" providerId="ADAL" clId="{5F744F63-9979-465E-90D6-A3A04D40AFF6}" dt="2025-03-06T10:13:39.029" v="5608"/>
          <ac:spMkLst>
            <pc:docMk/>
            <pc:sldMk cId="1443432593" sldId="2147482421"/>
            <ac:spMk id="21" creationId="{F04089F9-C7F1-46AE-8616-9BF0A4C51261}"/>
          </ac:spMkLst>
        </pc:spChg>
        <pc:spChg chg="mod">
          <ac:chgData name="Linson V V" userId="075c4cc9-6382-4686-add6-593eb1d48ee5" providerId="ADAL" clId="{5F744F63-9979-465E-90D6-A3A04D40AFF6}" dt="2025-03-06T10:13:39.029" v="5608"/>
          <ac:spMkLst>
            <pc:docMk/>
            <pc:sldMk cId="1443432593" sldId="2147482421"/>
            <ac:spMk id="22" creationId="{6D94A70F-7CE6-4FE7-ADA4-6E662A1D16AD}"/>
          </ac:spMkLst>
        </pc:spChg>
        <pc:spChg chg="mod">
          <ac:chgData name="Linson V V" userId="075c4cc9-6382-4686-add6-593eb1d48ee5" providerId="ADAL" clId="{5F744F63-9979-465E-90D6-A3A04D40AFF6}" dt="2025-03-06T10:13:39.029" v="5608"/>
          <ac:spMkLst>
            <pc:docMk/>
            <pc:sldMk cId="1443432593" sldId="2147482421"/>
            <ac:spMk id="23" creationId="{DC7D9E01-B9AB-41DD-92D7-0D7DC35E4A7B}"/>
          </ac:spMkLst>
        </pc:spChg>
        <pc:spChg chg="mod">
          <ac:chgData name="Linson V V" userId="075c4cc9-6382-4686-add6-593eb1d48ee5" providerId="ADAL" clId="{5F744F63-9979-465E-90D6-A3A04D40AFF6}" dt="2025-03-06T10:13:39.029" v="5608"/>
          <ac:spMkLst>
            <pc:docMk/>
            <pc:sldMk cId="1443432593" sldId="2147482421"/>
            <ac:spMk id="24" creationId="{42DED362-D3B0-4B0D-B422-1534AF3984F2}"/>
          </ac:spMkLst>
        </pc:spChg>
        <pc:spChg chg="mod">
          <ac:chgData name="Linson V V" userId="075c4cc9-6382-4686-add6-593eb1d48ee5" providerId="ADAL" clId="{5F744F63-9979-465E-90D6-A3A04D40AFF6}" dt="2025-03-06T10:21:11.828" v="5731" actId="207"/>
          <ac:spMkLst>
            <pc:docMk/>
            <pc:sldMk cId="1443432593" sldId="2147482421"/>
            <ac:spMk id="25" creationId="{5FCDECD1-3107-44C8-8224-B12606E8FFBF}"/>
          </ac:spMkLst>
        </pc:spChg>
        <pc:spChg chg="mod">
          <ac:chgData name="Linson V V" userId="075c4cc9-6382-4686-add6-593eb1d48ee5" providerId="ADAL" clId="{5F744F63-9979-465E-90D6-A3A04D40AFF6}" dt="2025-03-06T10:13:39.029" v="5608"/>
          <ac:spMkLst>
            <pc:docMk/>
            <pc:sldMk cId="1443432593" sldId="2147482421"/>
            <ac:spMk id="28" creationId="{674C9594-F23B-4702-92A4-C27054621A5E}"/>
          </ac:spMkLst>
        </pc:spChg>
        <pc:spChg chg="mod">
          <ac:chgData name="Linson V V" userId="075c4cc9-6382-4686-add6-593eb1d48ee5" providerId="ADAL" clId="{5F744F63-9979-465E-90D6-A3A04D40AFF6}" dt="2025-03-06T10:13:39.029" v="5608"/>
          <ac:spMkLst>
            <pc:docMk/>
            <pc:sldMk cId="1443432593" sldId="2147482421"/>
            <ac:spMk id="29" creationId="{03C85145-1506-4C56-BACD-3624E251FB9B}"/>
          </ac:spMkLst>
        </pc:spChg>
        <pc:spChg chg="add mod">
          <ac:chgData name="Linson V V" userId="075c4cc9-6382-4686-add6-593eb1d48ee5" providerId="ADAL" clId="{5F744F63-9979-465E-90D6-A3A04D40AFF6}" dt="2025-03-07T11:22:45.707" v="10391" actId="1076"/>
          <ac:spMkLst>
            <pc:docMk/>
            <pc:sldMk cId="1443432593" sldId="2147482421"/>
            <ac:spMk id="35" creationId="{6124AF6C-A26A-478F-B3D9-36299F35C3E0}"/>
          </ac:spMkLst>
        </pc:spChg>
        <pc:spChg chg="add mod">
          <ac:chgData name="Linson V V" userId="075c4cc9-6382-4686-add6-593eb1d48ee5" providerId="ADAL" clId="{5F744F63-9979-465E-90D6-A3A04D40AFF6}" dt="2025-03-07T11:22:45.707" v="10391" actId="1076"/>
          <ac:spMkLst>
            <pc:docMk/>
            <pc:sldMk cId="1443432593" sldId="2147482421"/>
            <ac:spMk id="36" creationId="{F3271F7C-07F6-4B9B-A940-26A238C21D06}"/>
          </ac:spMkLst>
        </pc:spChg>
        <pc:spChg chg="add mod">
          <ac:chgData name="Linson V V" userId="075c4cc9-6382-4686-add6-593eb1d48ee5" providerId="ADAL" clId="{5F744F63-9979-465E-90D6-A3A04D40AFF6}" dt="2025-03-07T11:22:45.707" v="10391" actId="1076"/>
          <ac:spMkLst>
            <pc:docMk/>
            <pc:sldMk cId="1443432593" sldId="2147482421"/>
            <ac:spMk id="37" creationId="{9D2D0DD5-8AD7-4FEA-885C-2608E32F884B}"/>
          </ac:spMkLst>
        </pc:spChg>
        <pc:spChg chg="add mod">
          <ac:chgData name="Linson V V" userId="075c4cc9-6382-4686-add6-593eb1d48ee5" providerId="ADAL" clId="{5F744F63-9979-465E-90D6-A3A04D40AFF6}" dt="2025-03-07T11:22:45.707" v="10391" actId="1076"/>
          <ac:spMkLst>
            <pc:docMk/>
            <pc:sldMk cId="1443432593" sldId="2147482421"/>
            <ac:spMk id="38" creationId="{D2324687-5CBB-4DCF-A6CA-C797AD1C5BC4}"/>
          </ac:spMkLst>
        </pc:spChg>
        <pc:spChg chg="add mod">
          <ac:chgData name="Linson V V" userId="075c4cc9-6382-4686-add6-593eb1d48ee5" providerId="ADAL" clId="{5F744F63-9979-465E-90D6-A3A04D40AFF6}" dt="2025-03-07T11:22:45.707" v="10391" actId="1076"/>
          <ac:spMkLst>
            <pc:docMk/>
            <pc:sldMk cId="1443432593" sldId="2147482421"/>
            <ac:spMk id="39" creationId="{3C2A78E4-C325-42D8-8725-8538487DBF12}"/>
          </ac:spMkLst>
        </pc:spChg>
        <pc:spChg chg="add mod">
          <ac:chgData name="Linson V V" userId="075c4cc9-6382-4686-add6-593eb1d48ee5" providerId="ADAL" clId="{5F744F63-9979-465E-90D6-A3A04D40AFF6}" dt="2025-03-07T11:22:45.707" v="10391" actId="1076"/>
          <ac:spMkLst>
            <pc:docMk/>
            <pc:sldMk cId="1443432593" sldId="2147482421"/>
            <ac:spMk id="41" creationId="{2B459071-4D5D-409F-80C1-E09C4172BDCC}"/>
          </ac:spMkLst>
        </pc:spChg>
        <pc:spChg chg="add mod">
          <ac:chgData name="Linson V V" userId="075c4cc9-6382-4686-add6-593eb1d48ee5" providerId="ADAL" clId="{5F744F63-9979-465E-90D6-A3A04D40AFF6}" dt="2025-03-07T11:22:45.707" v="10391" actId="1076"/>
          <ac:spMkLst>
            <pc:docMk/>
            <pc:sldMk cId="1443432593" sldId="2147482421"/>
            <ac:spMk id="42" creationId="{E3D6FFC3-BCF9-4A24-B06C-CDB036F40CCB}"/>
          </ac:spMkLst>
        </pc:spChg>
        <pc:spChg chg="add mod">
          <ac:chgData name="Linson V V" userId="075c4cc9-6382-4686-add6-593eb1d48ee5" providerId="ADAL" clId="{5F744F63-9979-465E-90D6-A3A04D40AFF6}" dt="2025-03-07T11:22:45.707" v="10391" actId="1076"/>
          <ac:spMkLst>
            <pc:docMk/>
            <pc:sldMk cId="1443432593" sldId="2147482421"/>
            <ac:spMk id="43" creationId="{BAA121E5-7F15-4DBA-A679-B0D987100C1C}"/>
          </ac:spMkLst>
        </pc:spChg>
        <pc:spChg chg="add mod">
          <ac:chgData name="Linson V V" userId="075c4cc9-6382-4686-add6-593eb1d48ee5" providerId="ADAL" clId="{5F744F63-9979-465E-90D6-A3A04D40AFF6}" dt="2025-03-07T11:22:45.707" v="10391" actId="1076"/>
          <ac:spMkLst>
            <pc:docMk/>
            <pc:sldMk cId="1443432593" sldId="2147482421"/>
            <ac:spMk id="44" creationId="{770416F8-CD5B-4972-9851-B7F4548CACA8}"/>
          </ac:spMkLst>
        </pc:spChg>
        <pc:spChg chg="add mod ord">
          <ac:chgData name="Linson V V" userId="075c4cc9-6382-4686-add6-593eb1d48ee5" providerId="ADAL" clId="{5F744F63-9979-465E-90D6-A3A04D40AFF6}" dt="2025-03-07T11:22:45.707" v="10391" actId="1076"/>
          <ac:spMkLst>
            <pc:docMk/>
            <pc:sldMk cId="1443432593" sldId="2147482421"/>
            <ac:spMk id="45" creationId="{C66F8A1A-FAF6-45EB-B71E-9CD709E6B059}"/>
          </ac:spMkLst>
        </pc:spChg>
        <pc:grpChg chg="add mod">
          <ac:chgData name="Linson V V" userId="075c4cc9-6382-4686-add6-593eb1d48ee5" providerId="ADAL" clId="{5F744F63-9979-465E-90D6-A3A04D40AFF6}" dt="2025-03-07T11:22:45.707" v="10391" actId="1076"/>
          <ac:grpSpMkLst>
            <pc:docMk/>
            <pc:sldMk cId="1443432593" sldId="2147482421"/>
            <ac:grpSpMk id="5" creationId="{8636B4DB-D704-4099-9E5F-1FA194BEA3C0}"/>
          </ac:grpSpMkLst>
        </pc:grpChg>
        <pc:grpChg chg="mod">
          <ac:chgData name="Linson V V" userId="075c4cc9-6382-4686-add6-593eb1d48ee5" providerId="ADAL" clId="{5F744F63-9979-465E-90D6-A3A04D40AFF6}" dt="2025-03-06T10:13:39.029" v="5608"/>
          <ac:grpSpMkLst>
            <pc:docMk/>
            <pc:sldMk cId="1443432593" sldId="2147482421"/>
            <ac:grpSpMk id="8" creationId="{5370D80A-DFBE-4792-9069-DA5092D89DEF}"/>
          </ac:grpSpMkLst>
        </pc:grpChg>
        <pc:picChg chg="mod">
          <ac:chgData name="Linson V V" userId="075c4cc9-6382-4686-add6-593eb1d48ee5" providerId="ADAL" clId="{5F744F63-9979-465E-90D6-A3A04D40AFF6}" dt="2025-03-06T10:13:39.029" v="5608"/>
          <ac:picMkLst>
            <pc:docMk/>
            <pc:sldMk cId="1443432593" sldId="2147482421"/>
            <ac:picMk id="9" creationId="{725C972C-EADC-4AF9-97EB-136EF7F3A089}"/>
          </ac:picMkLst>
        </pc:picChg>
        <pc:picChg chg="mod">
          <ac:chgData name="Linson V V" userId="075c4cc9-6382-4686-add6-593eb1d48ee5" providerId="ADAL" clId="{5F744F63-9979-465E-90D6-A3A04D40AFF6}" dt="2025-03-06T10:13:39.029" v="5608"/>
          <ac:picMkLst>
            <pc:docMk/>
            <pc:sldMk cId="1443432593" sldId="2147482421"/>
            <ac:picMk id="26" creationId="{03175090-FB49-44A0-88DC-771B176DAB74}"/>
          </ac:picMkLst>
        </pc:picChg>
        <pc:picChg chg="add mod modCrop">
          <ac:chgData name="Linson V V" userId="075c4cc9-6382-4686-add6-593eb1d48ee5" providerId="ADAL" clId="{5F744F63-9979-465E-90D6-A3A04D40AFF6}" dt="2025-03-07T11:22:45.707" v="10391" actId="1076"/>
          <ac:picMkLst>
            <pc:docMk/>
            <pc:sldMk cId="1443432593" sldId="2147482421"/>
            <ac:picMk id="31" creationId="{B5686F02-E23D-4331-A9C2-004F307ADA40}"/>
          </ac:picMkLst>
        </pc:picChg>
        <pc:picChg chg="add mod modCrop">
          <ac:chgData name="Linson V V" userId="075c4cc9-6382-4686-add6-593eb1d48ee5" providerId="ADAL" clId="{5F744F63-9979-465E-90D6-A3A04D40AFF6}" dt="2025-03-07T11:22:45.707" v="10391" actId="1076"/>
          <ac:picMkLst>
            <pc:docMk/>
            <pc:sldMk cId="1443432593" sldId="2147482421"/>
            <ac:picMk id="32" creationId="{949DC7BD-5C0B-4E00-84B7-649E0FD04C52}"/>
          </ac:picMkLst>
        </pc:picChg>
        <pc:picChg chg="add mod modCrop">
          <ac:chgData name="Linson V V" userId="075c4cc9-6382-4686-add6-593eb1d48ee5" providerId="ADAL" clId="{5F744F63-9979-465E-90D6-A3A04D40AFF6}" dt="2025-03-07T11:22:45.707" v="10391" actId="1076"/>
          <ac:picMkLst>
            <pc:docMk/>
            <pc:sldMk cId="1443432593" sldId="2147482421"/>
            <ac:picMk id="33" creationId="{38F5C896-8A26-44D6-888C-92CC085F9F6E}"/>
          </ac:picMkLst>
        </pc:picChg>
        <pc:picChg chg="add mod modCrop">
          <ac:chgData name="Linson V V" userId="075c4cc9-6382-4686-add6-593eb1d48ee5" providerId="ADAL" clId="{5F744F63-9979-465E-90D6-A3A04D40AFF6}" dt="2025-03-07T11:22:45.707" v="10391" actId="1076"/>
          <ac:picMkLst>
            <pc:docMk/>
            <pc:sldMk cId="1443432593" sldId="2147482421"/>
            <ac:picMk id="34" creationId="{5C9E4D39-4AE8-4EAC-8242-45178C5C0048}"/>
          </ac:picMkLst>
        </pc:picChg>
        <pc:cxnChg chg="mod">
          <ac:chgData name="Linson V V" userId="075c4cc9-6382-4686-add6-593eb1d48ee5" providerId="ADAL" clId="{5F744F63-9979-465E-90D6-A3A04D40AFF6}" dt="2025-03-06T10:13:39.029" v="5608"/>
          <ac:cxnSpMkLst>
            <pc:docMk/>
            <pc:sldMk cId="1443432593" sldId="2147482421"/>
            <ac:cxnSpMk id="10" creationId="{CE92CD39-32B4-4D83-A116-E7151288E1DF}"/>
          </ac:cxnSpMkLst>
        </pc:cxnChg>
        <pc:cxnChg chg="mod">
          <ac:chgData name="Linson V V" userId="075c4cc9-6382-4686-add6-593eb1d48ee5" providerId="ADAL" clId="{5F744F63-9979-465E-90D6-A3A04D40AFF6}" dt="2025-03-06T10:13:39.029" v="5608"/>
          <ac:cxnSpMkLst>
            <pc:docMk/>
            <pc:sldMk cId="1443432593" sldId="2147482421"/>
            <ac:cxnSpMk id="14" creationId="{491E05D7-5D0A-44AE-8C2B-70DA1EA1E82F}"/>
          </ac:cxnSpMkLst>
        </pc:cxnChg>
        <pc:cxnChg chg="mod">
          <ac:chgData name="Linson V V" userId="075c4cc9-6382-4686-add6-593eb1d48ee5" providerId="ADAL" clId="{5F744F63-9979-465E-90D6-A3A04D40AFF6}" dt="2025-03-06T10:13:39.029" v="5608"/>
          <ac:cxnSpMkLst>
            <pc:docMk/>
            <pc:sldMk cId="1443432593" sldId="2147482421"/>
            <ac:cxnSpMk id="17" creationId="{922765BD-4223-4327-B1D7-655C58CE0348}"/>
          </ac:cxnSpMkLst>
        </pc:cxnChg>
        <pc:cxnChg chg="mod">
          <ac:chgData name="Linson V V" userId="075c4cc9-6382-4686-add6-593eb1d48ee5" providerId="ADAL" clId="{5F744F63-9979-465E-90D6-A3A04D40AFF6}" dt="2025-03-06T10:13:39.029" v="5608"/>
          <ac:cxnSpMkLst>
            <pc:docMk/>
            <pc:sldMk cId="1443432593" sldId="2147482421"/>
            <ac:cxnSpMk id="18" creationId="{C5F107F7-984C-4CD3-9A6A-9A54701E3246}"/>
          </ac:cxnSpMkLst>
        </pc:cxnChg>
        <pc:cxnChg chg="mod">
          <ac:chgData name="Linson V V" userId="075c4cc9-6382-4686-add6-593eb1d48ee5" providerId="ADAL" clId="{5F744F63-9979-465E-90D6-A3A04D40AFF6}" dt="2025-03-06T10:13:39.029" v="5608"/>
          <ac:cxnSpMkLst>
            <pc:docMk/>
            <pc:sldMk cId="1443432593" sldId="2147482421"/>
            <ac:cxnSpMk id="19" creationId="{59A9415B-7900-4E5E-B984-13BFB59CD61F}"/>
          </ac:cxnSpMkLst>
        </pc:cxnChg>
        <pc:cxnChg chg="mod">
          <ac:chgData name="Linson V V" userId="075c4cc9-6382-4686-add6-593eb1d48ee5" providerId="ADAL" clId="{5F744F63-9979-465E-90D6-A3A04D40AFF6}" dt="2025-03-06T10:13:39.029" v="5608"/>
          <ac:cxnSpMkLst>
            <pc:docMk/>
            <pc:sldMk cId="1443432593" sldId="2147482421"/>
            <ac:cxnSpMk id="20" creationId="{308746B7-524E-4DBA-AC33-CF39AD5E4109}"/>
          </ac:cxnSpMkLst>
        </pc:cxnChg>
        <pc:cxnChg chg="mod">
          <ac:chgData name="Linson V V" userId="075c4cc9-6382-4686-add6-593eb1d48ee5" providerId="ADAL" clId="{5F744F63-9979-465E-90D6-A3A04D40AFF6}" dt="2025-03-06T10:13:39.029" v="5608"/>
          <ac:cxnSpMkLst>
            <pc:docMk/>
            <pc:sldMk cId="1443432593" sldId="2147482421"/>
            <ac:cxnSpMk id="27" creationId="{DA73AD01-74E4-4245-845F-2CFE911F2DE5}"/>
          </ac:cxnSpMkLst>
        </pc:cxnChg>
      </pc:sldChg>
      <pc:sldChg chg="modSp new del mod">
        <pc:chgData name="Linson V V" userId="075c4cc9-6382-4686-add6-593eb1d48ee5" providerId="ADAL" clId="{5F744F63-9979-465E-90D6-A3A04D40AFF6}" dt="2025-03-07T06:09:41.511" v="8032" actId="47"/>
        <pc:sldMkLst>
          <pc:docMk/>
          <pc:sldMk cId="4041614463" sldId="2147482422"/>
        </pc:sldMkLst>
      </pc:sldChg>
      <pc:sldChg chg="addSp delSp modSp add mod ord">
        <pc:chgData name="Linson V V" userId="075c4cc9-6382-4686-add6-593eb1d48ee5" providerId="ADAL" clId="{5F744F63-9979-465E-90D6-A3A04D40AFF6}" dt="2025-03-07T16:28:47.507" v="10942" actId="1076"/>
        <pc:sldMkLst>
          <pc:docMk/>
          <pc:sldMk cId="753825194" sldId="2147482423"/>
        </pc:sldMkLst>
        <pc:spChg chg="mod">
          <ac:chgData name="Linson V V" userId="075c4cc9-6382-4686-add6-593eb1d48ee5" providerId="ADAL" clId="{5F744F63-9979-465E-90D6-A3A04D40AFF6}" dt="2025-03-07T05:25:42.723" v="7742" actId="20577"/>
          <ac:spMkLst>
            <pc:docMk/>
            <pc:sldMk cId="753825194" sldId="2147482423"/>
            <ac:spMk id="2" creationId="{06D20D88-5DA7-482A-B07E-EC56E7AAE400}"/>
          </ac:spMkLst>
        </pc:spChg>
        <pc:spChg chg="add mod topLvl">
          <ac:chgData name="Linson V V" userId="075c4cc9-6382-4686-add6-593eb1d48ee5" providerId="ADAL" clId="{5F744F63-9979-465E-90D6-A3A04D40AFF6}" dt="2025-03-07T16:23:24.631" v="10908" actId="165"/>
          <ac:spMkLst>
            <pc:docMk/>
            <pc:sldMk cId="753825194" sldId="2147482423"/>
            <ac:spMk id="9" creationId="{AB4F35AF-E3E4-48D7-BE7E-747788089815}"/>
          </ac:spMkLst>
        </pc:spChg>
        <pc:spChg chg="add mod topLvl">
          <ac:chgData name="Linson V V" userId="075c4cc9-6382-4686-add6-593eb1d48ee5" providerId="ADAL" clId="{5F744F63-9979-465E-90D6-A3A04D40AFF6}" dt="2025-03-07T16:23:24.631" v="10908" actId="165"/>
          <ac:spMkLst>
            <pc:docMk/>
            <pc:sldMk cId="753825194" sldId="2147482423"/>
            <ac:spMk id="10" creationId="{27DF89F8-50CF-4466-BBC1-753EBB061887}"/>
          </ac:spMkLst>
        </pc:spChg>
        <pc:spChg chg="add mod topLvl">
          <ac:chgData name="Linson V V" userId="075c4cc9-6382-4686-add6-593eb1d48ee5" providerId="ADAL" clId="{5F744F63-9979-465E-90D6-A3A04D40AFF6}" dt="2025-03-07T16:23:24.631" v="10908" actId="165"/>
          <ac:spMkLst>
            <pc:docMk/>
            <pc:sldMk cId="753825194" sldId="2147482423"/>
            <ac:spMk id="11" creationId="{DD4C735F-4507-4B30-AFA8-6088A1FEE2FC}"/>
          </ac:spMkLst>
        </pc:spChg>
        <pc:spChg chg="add mod topLvl">
          <ac:chgData name="Linson V V" userId="075c4cc9-6382-4686-add6-593eb1d48ee5" providerId="ADAL" clId="{5F744F63-9979-465E-90D6-A3A04D40AFF6}" dt="2025-03-07T16:23:24.631" v="10908" actId="165"/>
          <ac:spMkLst>
            <pc:docMk/>
            <pc:sldMk cId="753825194" sldId="2147482423"/>
            <ac:spMk id="12" creationId="{559C68D2-A28E-4A1B-9793-243F349E47B4}"/>
          </ac:spMkLst>
        </pc:spChg>
        <pc:spChg chg="add mod topLvl">
          <ac:chgData name="Linson V V" userId="075c4cc9-6382-4686-add6-593eb1d48ee5" providerId="ADAL" clId="{5F744F63-9979-465E-90D6-A3A04D40AFF6}" dt="2025-03-07T16:24:39.520" v="10917" actId="14100"/>
          <ac:spMkLst>
            <pc:docMk/>
            <pc:sldMk cId="753825194" sldId="2147482423"/>
            <ac:spMk id="14" creationId="{A8B3405A-0E05-47D7-B3D1-F97EE121F5FE}"/>
          </ac:spMkLst>
        </pc:spChg>
        <pc:spChg chg="add mod topLvl">
          <ac:chgData name="Linson V V" userId="075c4cc9-6382-4686-add6-593eb1d48ee5" providerId="ADAL" clId="{5F744F63-9979-465E-90D6-A3A04D40AFF6}" dt="2025-03-07T16:23:24.631" v="10908" actId="165"/>
          <ac:spMkLst>
            <pc:docMk/>
            <pc:sldMk cId="753825194" sldId="2147482423"/>
            <ac:spMk id="15" creationId="{CC844831-E9D6-4B3D-8564-F77C161F0674}"/>
          </ac:spMkLst>
        </pc:spChg>
        <pc:spChg chg="add mod topLvl">
          <ac:chgData name="Linson V V" userId="075c4cc9-6382-4686-add6-593eb1d48ee5" providerId="ADAL" clId="{5F744F63-9979-465E-90D6-A3A04D40AFF6}" dt="2025-03-07T16:23:24.631" v="10908" actId="165"/>
          <ac:spMkLst>
            <pc:docMk/>
            <pc:sldMk cId="753825194" sldId="2147482423"/>
            <ac:spMk id="16" creationId="{F9A5F71A-8D04-4AE3-B71B-74FED6B9E938}"/>
          </ac:spMkLst>
        </pc:spChg>
        <pc:spChg chg="add mod topLvl">
          <ac:chgData name="Linson V V" userId="075c4cc9-6382-4686-add6-593eb1d48ee5" providerId="ADAL" clId="{5F744F63-9979-465E-90D6-A3A04D40AFF6}" dt="2025-03-07T16:23:24.631" v="10908" actId="165"/>
          <ac:spMkLst>
            <pc:docMk/>
            <pc:sldMk cId="753825194" sldId="2147482423"/>
            <ac:spMk id="17" creationId="{AB42D7F7-6BE0-4321-8B72-C7F1CBD6C31C}"/>
          </ac:spMkLst>
        </pc:spChg>
        <pc:spChg chg="add mod topLvl">
          <ac:chgData name="Linson V V" userId="075c4cc9-6382-4686-add6-593eb1d48ee5" providerId="ADAL" clId="{5F744F63-9979-465E-90D6-A3A04D40AFF6}" dt="2025-03-07T16:24:59.141" v="10929" actId="14100"/>
          <ac:spMkLst>
            <pc:docMk/>
            <pc:sldMk cId="753825194" sldId="2147482423"/>
            <ac:spMk id="18" creationId="{7F51E3A4-BFA3-47EB-AEFE-2BCEA0A3AA8D}"/>
          </ac:spMkLst>
        </pc:spChg>
        <pc:spChg chg="add mod topLvl">
          <ac:chgData name="Linson V V" userId="075c4cc9-6382-4686-add6-593eb1d48ee5" providerId="ADAL" clId="{5F744F63-9979-465E-90D6-A3A04D40AFF6}" dt="2025-03-07T16:23:24.631" v="10908" actId="165"/>
          <ac:spMkLst>
            <pc:docMk/>
            <pc:sldMk cId="753825194" sldId="2147482423"/>
            <ac:spMk id="19" creationId="{DC7FBEFE-E228-4CC2-A778-7A9317AEA695}"/>
          </ac:spMkLst>
        </pc:spChg>
        <pc:spChg chg="add mod topLvl">
          <ac:chgData name="Linson V V" userId="075c4cc9-6382-4686-add6-593eb1d48ee5" providerId="ADAL" clId="{5F744F63-9979-465E-90D6-A3A04D40AFF6}" dt="2025-03-07T16:27:10.358" v="10938" actId="14100"/>
          <ac:spMkLst>
            <pc:docMk/>
            <pc:sldMk cId="753825194" sldId="2147482423"/>
            <ac:spMk id="20" creationId="{FC6BFBD3-4210-455C-BBA3-D6901092505F}"/>
          </ac:spMkLst>
        </pc:spChg>
        <pc:spChg chg="mod topLvl">
          <ac:chgData name="Linson V V" userId="075c4cc9-6382-4686-add6-593eb1d48ee5" providerId="ADAL" clId="{5F744F63-9979-465E-90D6-A3A04D40AFF6}" dt="2025-03-07T06:40:33.618" v="8219" actId="108"/>
          <ac:spMkLst>
            <pc:docMk/>
            <pc:sldMk cId="753825194" sldId="2147482423"/>
            <ac:spMk id="21" creationId="{9294CB70-4013-43F8-8EED-C8D4CF45C3C5}"/>
          </ac:spMkLst>
        </pc:spChg>
        <pc:spChg chg="mod topLvl">
          <ac:chgData name="Linson V V" userId="075c4cc9-6382-4686-add6-593eb1d48ee5" providerId="ADAL" clId="{5F744F63-9979-465E-90D6-A3A04D40AFF6}" dt="2025-03-07T05:24:53.329" v="7715" actId="1076"/>
          <ac:spMkLst>
            <pc:docMk/>
            <pc:sldMk cId="753825194" sldId="2147482423"/>
            <ac:spMk id="22" creationId="{2F5026B6-74BE-4A64-BD9D-C595A59D1D7C}"/>
          </ac:spMkLst>
        </pc:spChg>
        <pc:spChg chg="mod topLvl">
          <ac:chgData name="Linson V V" userId="075c4cc9-6382-4686-add6-593eb1d48ee5" providerId="ADAL" clId="{5F744F63-9979-465E-90D6-A3A04D40AFF6}" dt="2025-03-07T06:00:12.234" v="7925" actId="108"/>
          <ac:spMkLst>
            <pc:docMk/>
            <pc:sldMk cId="753825194" sldId="2147482423"/>
            <ac:spMk id="23" creationId="{B3E7A19A-770B-4EAD-BCFF-FBCE4B09485F}"/>
          </ac:spMkLst>
        </pc:spChg>
        <pc:spChg chg="mod topLvl">
          <ac:chgData name="Linson V V" userId="075c4cc9-6382-4686-add6-593eb1d48ee5" providerId="ADAL" clId="{5F744F63-9979-465E-90D6-A3A04D40AFF6}" dt="2025-03-07T05:24:44.841" v="7712" actId="14100"/>
          <ac:spMkLst>
            <pc:docMk/>
            <pc:sldMk cId="753825194" sldId="2147482423"/>
            <ac:spMk id="24" creationId="{F57DC7AB-16D4-4F1D-84CE-7A5CCA39E52F}"/>
          </ac:spMkLst>
        </pc:spChg>
        <pc:spChg chg="add mod topLvl">
          <ac:chgData name="Linson V V" userId="075c4cc9-6382-4686-add6-593eb1d48ee5" providerId="ADAL" clId="{5F744F63-9979-465E-90D6-A3A04D40AFF6}" dt="2025-03-07T16:28:47.507" v="10942" actId="1076"/>
          <ac:spMkLst>
            <pc:docMk/>
            <pc:sldMk cId="753825194" sldId="2147482423"/>
            <ac:spMk id="26" creationId="{DFB0D1EF-1D20-4377-BBB0-753578FA7848}"/>
          </ac:spMkLst>
        </pc:spChg>
        <pc:spChg chg="add mod">
          <ac:chgData name="Linson V V" userId="075c4cc9-6382-4686-add6-593eb1d48ee5" providerId="ADAL" clId="{5F744F63-9979-465E-90D6-A3A04D40AFF6}" dt="2025-03-07T11:02:50.688" v="10219" actId="1076"/>
          <ac:spMkLst>
            <pc:docMk/>
            <pc:sldMk cId="753825194" sldId="2147482423"/>
            <ac:spMk id="28" creationId="{273BBA5D-CE73-460B-9B06-46ADB998F457}"/>
          </ac:spMkLst>
        </pc:spChg>
        <pc:graphicFrameChg chg="mod modGraphic">
          <ac:chgData name="Linson V V" userId="075c4cc9-6382-4686-add6-593eb1d48ee5" providerId="ADAL" clId="{5F744F63-9979-465E-90D6-A3A04D40AFF6}" dt="2025-03-07T10:58:51.546" v="10105"/>
          <ac:graphicFrameMkLst>
            <pc:docMk/>
            <pc:sldMk cId="753825194" sldId="2147482423"/>
            <ac:graphicFrameMk id="3" creationId="{92EC8F14-D457-4923-B418-11B07BC0AA38}"/>
          </ac:graphicFrameMkLst>
        </pc:graphicFrameChg>
        <pc:graphicFrameChg chg="add mod modGraphic">
          <ac:chgData name="Linson V V" userId="075c4cc9-6382-4686-add6-593eb1d48ee5" providerId="ADAL" clId="{5F744F63-9979-465E-90D6-A3A04D40AFF6}" dt="2025-03-07T11:04:19.322" v="10235" actId="20577"/>
          <ac:graphicFrameMkLst>
            <pc:docMk/>
            <pc:sldMk cId="753825194" sldId="2147482423"/>
            <ac:graphicFrameMk id="27" creationId="{90258AA0-EF38-4D59-A950-8BE6D987FA72}"/>
          </ac:graphicFrameMkLst>
        </pc:graphicFrameChg>
      </pc:sldChg>
      <pc:sldChg chg="del">
        <pc:chgData name="Linson V V" userId="075c4cc9-6382-4686-add6-593eb1d48ee5" providerId="ADAL" clId="{5F744F63-9979-465E-90D6-A3A04D40AFF6}" dt="2025-03-07T04:33:58.318" v="7246" actId="47"/>
        <pc:sldMkLst>
          <pc:docMk/>
          <pc:sldMk cId="541659949" sldId="2147482424"/>
        </pc:sldMkLst>
      </pc:sldChg>
      <pc:sldChg chg="delSp del mod">
        <pc:chgData name="Linson V V" userId="075c4cc9-6382-4686-add6-593eb1d48ee5" providerId="ADAL" clId="{5F744F63-9979-465E-90D6-A3A04D40AFF6}" dt="2025-03-07T03:35:17.660" v="6531" actId="47"/>
        <pc:sldMkLst>
          <pc:docMk/>
          <pc:sldMk cId="3004662174" sldId="2147482425"/>
        </pc:sldMkLst>
      </pc:sldChg>
      <pc:sldChg chg="delSp modSp del mod">
        <pc:chgData name="Linson V V" userId="075c4cc9-6382-4686-add6-593eb1d48ee5" providerId="ADAL" clId="{5F744F63-9979-465E-90D6-A3A04D40AFF6}" dt="2025-03-07T04:16:18.173" v="7142" actId="47"/>
        <pc:sldMkLst>
          <pc:docMk/>
          <pc:sldMk cId="3987667880" sldId="2147482426"/>
        </pc:sldMkLst>
      </pc:sldChg>
      <pc:sldChg chg="addSp delSp modSp new mod modShow">
        <pc:chgData name="Linson V V" userId="075c4cc9-6382-4686-add6-593eb1d48ee5" providerId="ADAL" clId="{5F744F63-9979-465E-90D6-A3A04D40AFF6}" dt="2025-03-07T06:15:39.044" v="8053" actId="729"/>
        <pc:sldMkLst>
          <pc:docMk/>
          <pc:sldMk cId="2174056810" sldId="2147482427"/>
        </pc:sldMkLst>
        <pc:spChg chg="mod">
          <ac:chgData name="Linson V V" userId="075c4cc9-6382-4686-add6-593eb1d48ee5" providerId="ADAL" clId="{5F744F63-9979-465E-90D6-A3A04D40AFF6}" dt="2025-03-07T03:21:01.389" v="6164" actId="114"/>
          <ac:spMkLst>
            <pc:docMk/>
            <pc:sldMk cId="2174056810" sldId="2147482427"/>
            <ac:spMk id="2" creationId="{550F894B-860F-4849-9ED3-1530A215F4C7}"/>
          </ac:spMkLst>
        </pc:spChg>
        <pc:graphicFrameChg chg="add mod modGraphic">
          <ac:chgData name="Linson V V" userId="075c4cc9-6382-4686-add6-593eb1d48ee5" providerId="ADAL" clId="{5F744F63-9979-465E-90D6-A3A04D40AFF6}" dt="2025-03-07T03:33:37.986" v="6527" actId="20577"/>
          <ac:graphicFrameMkLst>
            <pc:docMk/>
            <pc:sldMk cId="2174056810" sldId="2147482427"/>
            <ac:graphicFrameMk id="3" creationId="{94C449D8-CA67-4B80-B161-F7629A35CF41}"/>
          </ac:graphicFrameMkLst>
        </pc:graphicFrameChg>
      </pc:sldChg>
      <pc:sldChg chg="modSp add del mod ord">
        <pc:chgData name="Linson V V" userId="075c4cc9-6382-4686-add6-593eb1d48ee5" providerId="ADAL" clId="{5F744F63-9979-465E-90D6-A3A04D40AFF6}" dt="2025-03-07T09:56:37.422" v="9748" actId="47"/>
        <pc:sldMkLst>
          <pc:docMk/>
          <pc:sldMk cId="2210600490" sldId="2147482428"/>
        </pc:sldMkLst>
      </pc:sldChg>
      <pc:sldChg chg="del">
        <pc:chgData name="Linson V V" userId="075c4cc9-6382-4686-add6-593eb1d48ee5" providerId="ADAL" clId="{5F744F63-9979-465E-90D6-A3A04D40AFF6}" dt="2025-03-07T08:45:26.959" v="9244" actId="47"/>
        <pc:sldMkLst>
          <pc:docMk/>
          <pc:sldMk cId="2489950807" sldId="2147482429"/>
        </pc:sldMkLst>
      </pc:sldChg>
      <pc:sldChg chg="delSp modSp add del mod modShow">
        <pc:chgData name="Linson V V" userId="075c4cc9-6382-4686-add6-593eb1d48ee5" providerId="ADAL" clId="{5F744F63-9979-465E-90D6-A3A04D40AFF6}" dt="2025-03-07T16:02:15.008" v="10528" actId="47"/>
        <pc:sldMkLst>
          <pc:docMk/>
          <pc:sldMk cId="2263687771" sldId="2147482430"/>
        </pc:sldMkLst>
      </pc:sldChg>
      <pc:sldChg chg="addSp delSp modSp mod ord">
        <pc:chgData name="Linson V V" userId="075c4cc9-6382-4686-add6-593eb1d48ee5" providerId="ADAL" clId="{5F744F63-9979-465E-90D6-A3A04D40AFF6}" dt="2025-03-07T16:02:35.986" v="10530"/>
        <pc:sldMkLst>
          <pc:docMk/>
          <pc:sldMk cId="1211996572" sldId="2147482431"/>
        </pc:sldMkLst>
        <pc:spChg chg="mod">
          <ac:chgData name="Linson V V" userId="075c4cc9-6382-4686-add6-593eb1d48ee5" providerId="ADAL" clId="{5F744F63-9979-465E-90D6-A3A04D40AFF6}" dt="2025-03-07T09:24:59.356" v="9345"/>
          <ac:spMkLst>
            <pc:docMk/>
            <pc:sldMk cId="1211996572" sldId="2147482431"/>
            <ac:spMk id="2" creationId="{874DF05C-A159-6D48-AD75-B3987F40756A}"/>
          </ac:spMkLst>
        </pc:spChg>
        <pc:graphicFrameChg chg="mod modGraphic">
          <ac:chgData name="Linson V V" userId="075c4cc9-6382-4686-add6-593eb1d48ee5" providerId="ADAL" clId="{5F744F63-9979-465E-90D6-A3A04D40AFF6}" dt="2025-03-07T10:00:28.858" v="9769" actId="20577"/>
          <ac:graphicFrameMkLst>
            <pc:docMk/>
            <pc:sldMk cId="1211996572" sldId="2147482431"/>
            <ac:graphicFrameMk id="4" creationId="{C9E9CEB6-0D56-9510-E85D-3F716FF6AFDA}"/>
          </ac:graphicFrameMkLst>
        </pc:graphicFrameChg>
      </pc:sldChg>
      <pc:sldChg chg="add del">
        <pc:chgData name="Linson V V" userId="075c4cc9-6382-4686-add6-593eb1d48ee5" providerId="ADAL" clId="{5F744F63-9979-465E-90D6-A3A04D40AFF6}" dt="2025-03-07T08:27:34.336" v="8941" actId="47"/>
        <pc:sldMkLst>
          <pc:docMk/>
          <pc:sldMk cId="3660402340" sldId="2147482431"/>
        </pc:sldMkLst>
      </pc:sldChg>
      <pc:sldChg chg="addSp delSp modSp add mod">
        <pc:chgData name="Linson V V" userId="075c4cc9-6382-4686-add6-593eb1d48ee5" providerId="ADAL" clId="{5F744F63-9979-465E-90D6-A3A04D40AFF6}" dt="2025-03-07T16:21:07.411" v="10898"/>
        <pc:sldMkLst>
          <pc:docMk/>
          <pc:sldMk cId="2070510055" sldId="2147482432"/>
        </pc:sldMkLst>
        <pc:spChg chg="mod">
          <ac:chgData name="Linson V V" userId="075c4cc9-6382-4686-add6-593eb1d48ee5" providerId="ADAL" clId="{5F744F63-9979-465E-90D6-A3A04D40AFF6}" dt="2025-03-07T11:12:30.561" v="10330" actId="14100"/>
          <ac:spMkLst>
            <pc:docMk/>
            <pc:sldMk cId="2070510055" sldId="2147482432"/>
            <ac:spMk id="33" creationId="{7E6460D2-0DC6-92CD-C65D-60983AD29D21}"/>
          </ac:spMkLst>
        </pc:spChg>
        <pc:spChg chg="mod">
          <ac:chgData name="Linson V V" userId="075c4cc9-6382-4686-add6-593eb1d48ee5" providerId="ADAL" clId="{5F744F63-9979-465E-90D6-A3A04D40AFF6}" dt="2025-03-07T11:12:26.529" v="10329" actId="1076"/>
          <ac:spMkLst>
            <pc:docMk/>
            <pc:sldMk cId="2070510055" sldId="2147482432"/>
            <ac:spMk id="34" creationId="{DA0A806A-4607-820A-2EDF-CC590B8586B5}"/>
          </ac:spMkLst>
        </pc:spChg>
        <pc:spChg chg="add mod">
          <ac:chgData name="Linson V V" userId="075c4cc9-6382-4686-add6-593eb1d48ee5" providerId="ADAL" clId="{5F744F63-9979-465E-90D6-A3A04D40AFF6}" dt="2025-03-07T16:14:01.931" v="10677" actId="1076"/>
          <ac:spMkLst>
            <pc:docMk/>
            <pc:sldMk cId="2070510055" sldId="2147482432"/>
            <ac:spMk id="37" creationId="{A44A3F80-FEAD-4AFB-A997-2E4FAB469F55}"/>
          </ac:spMkLst>
        </pc:spChg>
        <pc:spChg chg="add mod ord">
          <ac:chgData name="Linson V V" userId="075c4cc9-6382-4686-add6-593eb1d48ee5" providerId="ADAL" clId="{5F744F63-9979-465E-90D6-A3A04D40AFF6}" dt="2025-03-07T16:14:01.931" v="10677" actId="1076"/>
          <ac:spMkLst>
            <pc:docMk/>
            <pc:sldMk cId="2070510055" sldId="2147482432"/>
            <ac:spMk id="38" creationId="{4D96D845-72C9-41CD-BEBB-3210FEAD528D}"/>
          </ac:spMkLst>
        </pc:spChg>
        <pc:spChg chg="add mod">
          <ac:chgData name="Linson V V" userId="075c4cc9-6382-4686-add6-593eb1d48ee5" providerId="ADAL" clId="{5F744F63-9979-465E-90D6-A3A04D40AFF6}" dt="2025-03-07T16:14:53.009" v="10705" actId="1076"/>
          <ac:spMkLst>
            <pc:docMk/>
            <pc:sldMk cId="2070510055" sldId="2147482432"/>
            <ac:spMk id="39" creationId="{437D3172-B646-422D-806A-D8365EF3A258}"/>
          </ac:spMkLst>
        </pc:spChg>
        <pc:spChg chg="add mod">
          <ac:chgData name="Linson V V" userId="075c4cc9-6382-4686-add6-593eb1d48ee5" providerId="ADAL" clId="{5F744F63-9979-465E-90D6-A3A04D40AFF6}" dt="2025-03-07T16:14:53.009" v="10705" actId="1076"/>
          <ac:spMkLst>
            <pc:docMk/>
            <pc:sldMk cId="2070510055" sldId="2147482432"/>
            <ac:spMk id="40" creationId="{6CD435DE-6194-4730-8897-E9958F584C4A}"/>
          </ac:spMkLst>
        </pc:spChg>
        <pc:spChg chg="add mod">
          <ac:chgData name="Linson V V" userId="075c4cc9-6382-4686-add6-593eb1d48ee5" providerId="ADAL" clId="{5F744F63-9979-465E-90D6-A3A04D40AFF6}" dt="2025-03-07T16:15:49.543" v="10735" actId="1076"/>
          <ac:spMkLst>
            <pc:docMk/>
            <pc:sldMk cId="2070510055" sldId="2147482432"/>
            <ac:spMk id="41" creationId="{BEDB4356-A997-4AC0-99AB-A4AA9A6F81D0}"/>
          </ac:spMkLst>
        </pc:spChg>
        <pc:spChg chg="add mod">
          <ac:chgData name="Linson V V" userId="075c4cc9-6382-4686-add6-593eb1d48ee5" providerId="ADAL" clId="{5F744F63-9979-465E-90D6-A3A04D40AFF6}" dt="2025-03-07T16:15:49.543" v="10735" actId="1076"/>
          <ac:spMkLst>
            <pc:docMk/>
            <pc:sldMk cId="2070510055" sldId="2147482432"/>
            <ac:spMk id="42" creationId="{012AF3A0-3C93-4B9D-86BA-B544440D9E84}"/>
          </ac:spMkLst>
        </pc:spChg>
        <pc:spChg chg="mod">
          <ac:chgData name="Linson V V" userId="075c4cc9-6382-4686-add6-593eb1d48ee5" providerId="ADAL" clId="{5F744F63-9979-465E-90D6-A3A04D40AFF6}" dt="2025-03-07T16:21:07.411" v="10898"/>
          <ac:spMkLst>
            <pc:docMk/>
            <pc:sldMk cId="2070510055" sldId="2147482432"/>
            <ac:spMk id="44" creationId="{6BB556B0-3CFE-4891-88EF-E0E72C75558D}"/>
          </ac:spMkLst>
        </pc:spChg>
        <pc:graphicFrameChg chg="mod modGraphic">
          <ac:chgData name="Linson V V" userId="075c4cc9-6382-4686-add6-593eb1d48ee5" providerId="ADAL" clId="{5F744F63-9979-465E-90D6-A3A04D40AFF6}" dt="2025-03-07T11:12:56.294" v="10331" actId="798"/>
          <ac:graphicFrameMkLst>
            <pc:docMk/>
            <pc:sldMk cId="2070510055" sldId="2147482432"/>
            <ac:graphicFrameMk id="24" creationId="{90EE76A9-CF2E-F5F1-0F35-EF31DC56C021}"/>
          </ac:graphicFrameMkLst>
        </pc:graphicFrameChg>
      </pc:sldChg>
      <pc:sldChg chg="delSp modSp mod modClrScheme modShow chgLayout">
        <pc:chgData name="Linson V V" userId="075c4cc9-6382-4686-add6-593eb1d48ee5" providerId="ADAL" clId="{5F744F63-9979-465E-90D6-A3A04D40AFF6}" dt="2025-03-07T16:33:50.166" v="10967" actId="729"/>
        <pc:sldMkLst>
          <pc:docMk/>
          <pc:sldMk cId="3574356612" sldId="2147482433"/>
        </pc:sldMkLst>
        <pc:spChg chg="mod ord">
          <ac:chgData name="Linson V V" userId="075c4cc9-6382-4686-add6-593eb1d48ee5" providerId="ADAL" clId="{5F744F63-9979-465E-90D6-A3A04D40AFF6}" dt="2025-03-07T16:33:42.540" v="10966" actId="700"/>
          <ac:spMkLst>
            <pc:docMk/>
            <pc:sldMk cId="3574356612" sldId="2147482433"/>
            <ac:spMk id="2" creationId="{F5EEC88F-45A0-9B3F-4E72-7AFC92946782}"/>
          </ac:spMkLst>
        </pc:spChg>
        <pc:graphicFrameChg chg="mod modGraphic">
          <ac:chgData name="Linson V V" userId="075c4cc9-6382-4686-add6-593eb1d48ee5" providerId="ADAL" clId="{5F744F63-9979-465E-90D6-A3A04D40AFF6}" dt="2025-03-07T16:07:58.598" v="10555" actId="207"/>
          <ac:graphicFrameMkLst>
            <pc:docMk/>
            <pc:sldMk cId="3574356612" sldId="2147482433"/>
            <ac:graphicFrameMk id="5" creationId="{659FF1FB-09B2-3901-7EBE-65CF1B4C6908}"/>
          </ac:graphicFrameMkLst>
        </pc:graphicFrameChg>
      </pc:sldChg>
      <pc:sldMasterChg chg="addSldLayout delSldLayout modSldLayout">
        <pc:chgData name="Linson V V" userId="075c4cc9-6382-4686-add6-593eb1d48ee5" providerId="ADAL" clId="{5F744F63-9979-465E-90D6-A3A04D40AFF6}" dt="2025-03-07T16:40:15.668" v="11004" actId="20577"/>
        <pc:sldMasterMkLst>
          <pc:docMk/>
          <pc:sldMasterMk cId="3767483070" sldId="2147483688"/>
        </pc:sldMasterMkLst>
        <pc:sldLayoutChg chg="modSp mod">
          <pc:chgData name="Linson V V" userId="075c4cc9-6382-4686-add6-593eb1d48ee5" providerId="ADAL" clId="{5F744F63-9979-465E-90D6-A3A04D40AFF6}" dt="2025-03-07T16:40:15.668" v="11004" actId="20577"/>
          <pc:sldLayoutMkLst>
            <pc:docMk/>
            <pc:sldMasterMk cId="3767483070" sldId="2147483688"/>
            <pc:sldLayoutMk cId="3484665057" sldId="2147483740"/>
          </pc:sldLayoutMkLst>
          <pc:spChg chg="mod">
            <ac:chgData name="Linson V V" userId="075c4cc9-6382-4686-add6-593eb1d48ee5" providerId="ADAL" clId="{5F744F63-9979-465E-90D6-A3A04D40AFF6}" dt="2025-03-07T16:40:15.668" v="11004" actId="20577"/>
            <ac:spMkLst>
              <pc:docMk/>
              <pc:sldMasterMk cId="3767483070" sldId="2147483688"/>
              <pc:sldLayoutMk cId="3484665057" sldId="2147483740"/>
              <ac:spMk id="8" creationId="{A129D199-8242-4179-88F4-F717E5BB4959}"/>
            </ac:spMkLst>
          </pc:spChg>
        </pc:sldLayoutChg>
        <pc:sldLayoutChg chg="del">
          <pc:chgData name="Linson V V" userId="075c4cc9-6382-4686-add6-593eb1d48ee5" providerId="ADAL" clId="{5F744F63-9979-465E-90D6-A3A04D40AFF6}" dt="2025-03-06T05:21:23.656" v="3050" actId="2696"/>
          <pc:sldLayoutMkLst>
            <pc:docMk/>
            <pc:sldMasterMk cId="3767483070" sldId="2147483688"/>
            <pc:sldLayoutMk cId="2540444627" sldId="2147483749"/>
          </pc:sldLayoutMkLst>
        </pc:sldLayoutChg>
        <pc:sldLayoutChg chg="add del">
          <pc:chgData name="Linson V V" userId="075c4cc9-6382-4686-add6-593eb1d48ee5" providerId="ADAL" clId="{5F744F63-9979-465E-90D6-A3A04D40AFF6}" dt="2025-03-06T08:56:30.278" v="5333" actId="2696"/>
          <pc:sldLayoutMkLst>
            <pc:docMk/>
            <pc:sldMasterMk cId="3767483070" sldId="2147483688"/>
            <pc:sldLayoutMk cId="3827669955" sldId="2147483749"/>
          </pc:sldLayoutMkLst>
        </pc:sldLayoutChg>
      </pc:sldMasterChg>
    </pc:docChg>
  </pc:docChgLst>
  <pc:docChgLst>
    <pc:chgData name="Rofiul Hasan" userId="S::rofiul.hasan@timesgroup.com::fbfc0b8b-6514-42de-bf3d-613d9762cbd0" providerId="AD" clId="Web-{8C83E020-D542-D251-074D-3941CE174F63}"/>
    <pc:docChg chg="modSld">
      <pc:chgData name="Rofiul Hasan" userId="S::rofiul.hasan@timesgroup.com::fbfc0b8b-6514-42de-bf3d-613d9762cbd0" providerId="AD" clId="Web-{8C83E020-D542-D251-074D-3941CE174F63}" dt="2024-11-08T04:41:40.810" v="76"/>
      <pc:docMkLst>
        <pc:docMk/>
      </pc:docMkLst>
      <pc:sldChg chg="delSp">
        <pc:chgData name="Rofiul Hasan" userId="S::rofiul.hasan@timesgroup.com::fbfc0b8b-6514-42de-bf3d-613d9762cbd0" providerId="AD" clId="Web-{8C83E020-D542-D251-074D-3941CE174F63}" dt="2024-11-08T04:33:59.369" v="0"/>
        <pc:sldMkLst>
          <pc:docMk/>
          <pc:sldMk cId="3542463857" sldId="4883"/>
        </pc:sldMkLst>
      </pc:sldChg>
      <pc:sldChg chg="modSp">
        <pc:chgData name="Rofiul Hasan" userId="S::rofiul.hasan@timesgroup.com::fbfc0b8b-6514-42de-bf3d-613d9762cbd0" providerId="AD" clId="Web-{8C83E020-D542-D251-074D-3941CE174F63}" dt="2024-11-08T04:41:40.810" v="76"/>
        <pc:sldMkLst>
          <pc:docMk/>
          <pc:sldMk cId="439343585" sldId="5052"/>
        </pc:sldMkLst>
      </pc:sldChg>
    </pc:docChg>
  </pc:docChgLst>
  <pc:docChgLst>
    <pc:chgData name="Rofiul Hasan" userId="S::rofiul.hasan@timesgroup.com::fbfc0b8b-6514-42de-bf3d-613d9762cbd0" providerId="AD" clId="Web-{B6F9F743-FA3A-AA1D-7EA0-53FDE011C94E}"/>
    <pc:docChg chg="modSld">
      <pc:chgData name="Rofiul Hasan" userId="S::rofiul.hasan@timesgroup.com::fbfc0b8b-6514-42de-bf3d-613d9762cbd0" providerId="AD" clId="Web-{B6F9F743-FA3A-AA1D-7EA0-53FDE011C94E}" dt="2024-11-07T10:39:15.881" v="228" actId="20577"/>
      <pc:docMkLst>
        <pc:docMk/>
      </pc:docMkLst>
      <pc:sldChg chg="modSp">
        <pc:chgData name="Rofiul Hasan" userId="S::rofiul.hasan@timesgroup.com::fbfc0b8b-6514-42de-bf3d-613d9762cbd0" providerId="AD" clId="Web-{B6F9F743-FA3A-AA1D-7EA0-53FDE011C94E}" dt="2024-11-07T10:36:32.688" v="226" actId="20577"/>
        <pc:sldMkLst>
          <pc:docMk/>
          <pc:sldMk cId="3911173230" sldId="4752"/>
        </pc:sldMkLst>
      </pc:sldChg>
      <pc:sldChg chg="modSp">
        <pc:chgData name="Rofiul Hasan" userId="S::rofiul.hasan@timesgroup.com::fbfc0b8b-6514-42de-bf3d-613d9762cbd0" providerId="AD" clId="Web-{B6F9F743-FA3A-AA1D-7EA0-53FDE011C94E}" dt="2024-11-07T10:36:01.687" v="221" actId="20577"/>
        <pc:sldMkLst>
          <pc:docMk/>
          <pc:sldMk cId="692127034" sldId="4753"/>
        </pc:sldMkLst>
      </pc:sldChg>
      <pc:sldChg chg="modSp">
        <pc:chgData name="Rofiul Hasan" userId="S::rofiul.hasan@timesgroup.com::fbfc0b8b-6514-42de-bf3d-613d9762cbd0" providerId="AD" clId="Web-{B6F9F743-FA3A-AA1D-7EA0-53FDE011C94E}" dt="2024-11-07T09:54:37.606" v="220"/>
        <pc:sldMkLst>
          <pc:docMk/>
          <pc:sldMk cId="439343585" sldId="5052"/>
        </pc:sldMkLst>
      </pc:sldChg>
      <pc:sldChg chg="modSp">
        <pc:chgData name="Rofiul Hasan" userId="S::rofiul.hasan@timesgroup.com::fbfc0b8b-6514-42de-bf3d-613d9762cbd0" providerId="AD" clId="Web-{B6F9F743-FA3A-AA1D-7EA0-53FDE011C94E}" dt="2024-11-07T10:39:15.881" v="228" actId="20577"/>
        <pc:sldMkLst>
          <pc:docMk/>
          <pc:sldMk cId="3960083550" sldId="5054"/>
        </pc:sldMkLst>
      </pc:sldChg>
    </pc:docChg>
  </pc:docChgLst>
  <pc:docChgLst>
    <pc:chgData name="Sreejith PM" userId="S::sreejith.pm@timesgroup.com::b3fb4f09-9ecc-48ed-a8cc-ede8e446e1db" providerId="AD" clId="Web-{EF74B1FC-F292-7D79-8F97-A694908E0573}"/>
    <pc:docChg chg="modSld">
      <pc:chgData name="Sreejith PM" userId="S::sreejith.pm@timesgroup.com::b3fb4f09-9ecc-48ed-a8cc-ede8e446e1db" providerId="AD" clId="Web-{EF74B1FC-F292-7D79-8F97-A694908E0573}" dt="2025-01-31T09:34:14.695" v="156"/>
      <pc:docMkLst>
        <pc:docMk/>
      </pc:docMkLst>
      <pc:sldChg chg="modSp">
        <pc:chgData name="Sreejith PM" userId="S::sreejith.pm@timesgroup.com::b3fb4f09-9ecc-48ed-a8cc-ede8e446e1db" providerId="AD" clId="Web-{EF74B1FC-F292-7D79-8F97-A694908E0573}" dt="2025-01-31T09:34:14.695" v="156"/>
        <pc:sldMkLst>
          <pc:docMk/>
          <pc:sldMk cId="1656350170" sldId="2147482346"/>
        </pc:sldMkLst>
      </pc:sldChg>
    </pc:docChg>
  </pc:docChgLst>
  <pc:docChgLst>
    <pc:chgData name="Linson V V" userId="075c4cc9-6382-4686-add6-593eb1d48ee5" providerId="ADAL" clId="{DFD65453-6430-438D-9FFB-5B35CCEA4932}"/>
    <pc:docChg chg="modSld">
      <pc:chgData name="Linson V V" userId="075c4cc9-6382-4686-add6-593eb1d48ee5" providerId="ADAL" clId="{DFD65453-6430-438D-9FFB-5B35CCEA4932}" dt="2025-01-27T10:56:57.362" v="7" actId="20577"/>
      <pc:docMkLst>
        <pc:docMk/>
      </pc:docMkLst>
      <pc:sldChg chg="modSp mod">
        <pc:chgData name="Linson V V" userId="075c4cc9-6382-4686-add6-593eb1d48ee5" providerId="ADAL" clId="{DFD65453-6430-438D-9FFB-5B35CCEA4932}" dt="2025-01-27T10:56:57.362" v="7" actId="20577"/>
        <pc:sldMkLst>
          <pc:docMk/>
          <pc:sldMk cId="1475570677" sldId="4408"/>
        </pc:sldMkLst>
        <pc:spChg chg="mod">
          <ac:chgData name="Linson V V" userId="075c4cc9-6382-4686-add6-593eb1d48ee5" providerId="ADAL" clId="{DFD65453-6430-438D-9FFB-5B35CCEA4932}" dt="2025-01-27T10:56:57.362" v="7" actId="20577"/>
          <ac:spMkLst>
            <pc:docMk/>
            <pc:sldMk cId="1475570677" sldId="4408"/>
            <ac:spMk id="6" creationId="{B0D267B5-50EF-4847-B663-61DE78DF9792}"/>
          </ac:spMkLst>
        </pc:spChg>
      </pc:sldChg>
    </pc:docChg>
  </pc:docChgLst>
  <pc:docChgLst>
    <pc:chgData name="Rofiul Hasan" userId="S::rofiul.hasan@timesgroup.com::fbfc0b8b-6514-42de-bf3d-613d9762cbd0" providerId="AD" clId="Web-{9333FF2F-6ABD-2415-B7A9-BACB4D3703C5}"/>
    <pc:docChg chg="modSld">
      <pc:chgData name="Rofiul Hasan" userId="S::rofiul.hasan@timesgroup.com::fbfc0b8b-6514-42de-bf3d-613d9762cbd0" providerId="AD" clId="Web-{9333FF2F-6ABD-2415-B7A9-BACB4D3703C5}" dt="2025-03-07T12:48:04.632" v="33"/>
      <pc:docMkLst>
        <pc:docMk/>
      </pc:docMkLst>
      <pc:sldChg chg="modSp">
        <pc:chgData name="Rofiul Hasan" userId="S::rofiul.hasan@timesgroup.com::fbfc0b8b-6514-42de-bf3d-613d9762cbd0" providerId="AD" clId="Web-{9333FF2F-6ABD-2415-B7A9-BACB4D3703C5}" dt="2025-03-07T12:48:04.632" v="33"/>
        <pc:sldMkLst>
          <pc:docMk/>
          <pc:sldMk cId="1307406285" sldId="2147482398"/>
        </pc:sldMkLst>
      </pc:sldChg>
    </pc:docChg>
  </pc:docChgLst>
  <pc:docChgLst>
    <pc:chgData name="Rofiul Hasan" userId="S::rofiul.hasan@timesgroup.com::fbfc0b8b-6514-42de-bf3d-613d9762cbd0" providerId="AD" clId="Web-{C152A3D1-FCDC-3688-8534-54008086D5EB}"/>
    <pc:docChg chg="addSld delSld modSld modSection">
      <pc:chgData name="Rofiul Hasan" userId="S::rofiul.hasan@timesgroup.com::fbfc0b8b-6514-42de-bf3d-613d9762cbd0" providerId="AD" clId="Web-{C152A3D1-FCDC-3688-8534-54008086D5EB}" dt="2024-11-07T09:14:46.525" v="31"/>
      <pc:docMkLst>
        <pc:docMk/>
      </pc:docMkLst>
      <pc:sldChg chg="del">
        <pc:chgData name="Rofiul Hasan" userId="S::rofiul.hasan@timesgroup.com::fbfc0b8b-6514-42de-bf3d-613d9762cbd0" providerId="AD" clId="Web-{C152A3D1-FCDC-3688-8534-54008086D5EB}" dt="2024-11-07T08:03:43.693" v="1"/>
        <pc:sldMkLst>
          <pc:docMk/>
          <pc:sldMk cId="2198960753" sldId="4727"/>
        </pc:sldMkLst>
      </pc:sldChg>
      <pc:sldChg chg="delSp modSp">
        <pc:chgData name="Rofiul Hasan" userId="S::rofiul.hasan@timesgroup.com::fbfc0b8b-6514-42de-bf3d-613d9762cbd0" providerId="AD" clId="Web-{C152A3D1-FCDC-3688-8534-54008086D5EB}" dt="2024-11-07T08:04:30.320" v="17" actId="20577"/>
        <pc:sldMkLst>
          <pc:docMk/>
          <pc:sldMk cId="1785527604" sldId="4735"/>
        </pc:sldMkLst>
      </pc:sldChg>
      <pc:sldChg chg="del">
        <pc:chgData name="Rofiul Hasan" userId="S::rofiul.hasan@timesgroup.com::fbfc0b8b-6514-42de-bf3d-613d9762cbd0" providerId="AD" clId="Web-{C152A3D1-FCDC-3688-8534-54008086D5EB}" dt="2024-11-07T09:14:46.525" v="31"/>
        <pc:sldMkLst>
          <pc:docMk/>
          <pc:sldMk cId="3477882792" sldId="5040"/>
        </pc:sldMkLst>
      </pc:sldChg>
      <pc:sldChg chg="add">
        <pc:chgData name="Rofiul Hasan" userId="S::rofiul.hasan@timesgroup.com::fbfc0b8b-6514-42de-bf3d-613d9762cbd0" providerId="AD" clId="Web-{C152A3D1-FCDC-3688-8534-54008086D5EB}" dt="2024-11-07T08:03:30.443" v="0"/>
        <pc:sldMkLst>
          <pc:docMk/>
          <pc:sldMk cId="3981122268" sldId="5047"/>
        </pc:sldMkLst>
      </pc:sldChg>
      <pc:sldChg chg="modSp add">
        <pc:chgData name="Rofiul Hasan" userId="S::rofiul.hasan@timesgroup.com::fbfc0b8b-6514-42de-bf3d-613d9762cbd0" providerId="AD" clId="Web-{C152A3D1-FCDC-3688-8534-54008086D5EB}" dt="2024-11-07T09:14:42.760" v="30" actId="20577"/>
        <pc:sldMkLst>
          <pc:docMk/>
          <pc:sldMk cId="4269749893" sldId="5049"/>
        </pc:sldMkLst>
      </pc:sldChg>
    </pc:docChg>
  </pc:docChgLst>
  <pc:docChgLst>
    <pc:chgData name="Arka Chattopadhyay" userId="S::arka.chattopadhyay@timesgroup.com::74e2200d-4d4b-4c39-8fd0-2c5bba501521" providerId="AD" clId="Web-{66C81B05-C617-2A41-1861-C704F9B28628}"/>
    <pc:docChg chg="sldOrd">
      <pc:chgData name="Arka Chattopadhyay" userId="S::arka.chattopadhyay@timesgroup.com::74e2200d-4d4b-4c39-8fd0-2c5bba501521" providerId="AD" clId="Web-{66C81B05-C617-2A41-1861-C704F9B28628}" dt="2024-11-09T05:12:22.960" v="0"/>
      <pc:docMkLst>
        <pc:docMk/>
      </pc:docMkLst>
      <pc:sldChg chg="ord">
        <pc:chgData name="Arka Chattopadhyay" userId="S::arka.chattopadhyay@timesgroup.com::74e2200d-4d4b-4c39-8fd0-2c5bba501521" providerId="AD" clId="Web-{66C81B05-C617-2A41-1861-C704F9B28628}" dt="2024-11-09T05:12:22.960" v="0"/>
        <pc:sldMkLst>
          <pc:docMk/>
          <pc:sldMk cId="3911173230" sldId="4752"/>
        </pc:sldMkLst>
      </pc:sldChg>
    </pc:docChg>
  </pc:docChgLst>
  <pc:docChgLst>
    <pc:chgData name="Rofiul Hasan" userId="S::rofiul.hasan@timesgroup.com::fbfc0b8b-6514-42de-bf3d-613d9762cbd0" providerId="AD" clId="Web-{2BE12361-05A6-0B58-0923-0D604F0D5065}"/>
    <pc:docChg chg="modSld">
      <pc:chgData name="Rofiul Hasan" userId="S::rofiul.hasan@timesgroup.com::fbfc0b8b-6514-42de-bf3d-613d9762cbd0" providerId="AD" clId="Web-{2BE12361-05A6-0B58-0923-0D604F0D5065}" dt="2025-02-03T04:46:52.731" v="68" actId="20577"/>
      <pc:docMkLst>
        <pc:docMk/>
      </pc:docMkLst>
      <pc:sldChg chg="modSp">
        <pc:chgData name="Rofiul Hasan" userId="S::rofiul.hasan@timesgroup.com::fbfc0b8b-6514-42de-bf3d-613d9762cbd0" providerId="AD" clId="Web-{2BE12361-05A6-0B58-0923-0D604F0D5065}" dt="2025-02-03T04:46:52.731" v="68" actId="20577"/>
        <pc:sldMkLst>
          <pc:docMk/>
          <pc:sldMk cId="3538360134" sldId="5083"/>
        </pc:sldMkLst>
        <pc:spChg chg="mod">
          <ac:chgData name="Rofiul Hasan" userId="S::rofiul.hasan@timesgroup.com::fbfc0b8b-6514-42de-bf3d-613d9762cbd0" providerId="AD" clId="Web-{2BE12361-05A6-0B58-0923-0D604F0D5065}" dt="2025-02-03T04:46:52.731" v="68" actId="20577"/>
          <ac:spMkLst>
            <pc:docMk/>
            <pc:sldMk cId="3538360134" sldId="5083"/>
            <ac:spMk id="139" creationId="{2E4E1C87-2A80-48BF-9DDF-A5F48820ACC7}"/>
          </ac:spMkLst>
        </pc:spChg>
      </pc:sldChg>
    </pc:docChg>
  </pc:docChgLst>
  <pc:docChgLst>
    <pc:chgData name="Rofiul Hasan" userId="S::rofiul.hasan@timesgroup.com::fbfc0b8b-6514-42de-bf3d-613d9762cbd0" providerId="AD" clId="Web-{BD0C3760-AF93-8145-D571-4C09FD3C84F3}"/>
    <pc:docChg chg="delSld modSld modSection">
      <pc:chgData name="Rofiul Hasan" userId="S::rofiul.hasan@timesgroup.com::fbfc0b8b-6514-42de-bf3d-613d9762cbd0" providerId="AD" clId="Web-{BD0C3760-AF93-8145-D571-4C09FD3C84F3}" dt="2025-03-07T07:25:13.169" v="449" actId="20577"/>
      <pc:docMkLst>
        <pc:docMk/>
      </pc:docMkLst>
      <pc:sldChg chg="modSp">
        <pc:chgData name="Rofiul Hasan" userId="S::rofiul.hasan@timesgroup.com::fbfc0b8b-6514-42de-bf3d-613d9762cbd0" providerId="AD" clId="Web-{BD0C3760-AF93-8145-D571-4C09FD3C84F3}" dt="2025-03-07T07:25:13.169" v="449" actId="20577"/>
        <pc:sldMkLst>
          <pc:docMk/>
          <pc:sldMk cId="176398265" sldId="4725"/>
        </pc:sldMkLst>
        <pc:spChg chg="mod">
          <ac:chgData name="Rofiul Hasan" userId="S::rofiul.hasan@timesgroup.com::fbfc0b8b-6514-42de-bf3d-613d9762cbd0" providerId="AD" clId="Web-{BD0C3760-AF93-8145-D571-4C09FD3C84F3}" dt="2025-03-07T07:25:13.169" v="449" actId="20577"/>
          <ac:spMkLst>
            <pc:docMk/>
            <pc:sldMk cId="176398265" sldId="4725"/>
            <ac:spMk id="2" creationId="{37A73958-6935-4337-89DA-B1D5C54F448B}"/>
          </ac:spMkLst>
        </pc:spChg>
      </pc:sldChg>
      <pc:sldChg chg="modSp">
        <pc:chgData name="Rofiul Hasan" userId="S::rofiul.hasan@timesgroup.com::fbfc0b8b-6514-42de-bf3d-613d9762cbd0" providerId="AD" clId="Web-{BD0C3760-AF93-8145-D571-4C09FD3C84F3}" dt="2025-03-07T07:04:23.435" v="233" actId="20577"/>
        <pc:sldMkLst>
          <pc:docMk/>
          <pc:sldMk cId="29744652" sldId="2147471093"/>
        </pc:sldMkLst>
        <pc:spChg chg="mod">
          <ac:chgData name="Rofiul Hasan" userId="S::rofiul.hasan@timesgroup.com::fbfc0b8b-6514-42de-bf3d-613d9762cbd0" providerId="AD" clId="Web-{BD0C3760-AF93-8145-D571-4C09FD3C84F3}" dt="2025-03-07T07:02:29.762" v="229" actId="20577"/>
          <ac:spMkLst>
            <pc:docMk/>
            <pc:sldMk cId="29744652" sldId="2147471093"/>
            <ac:spMk id="2" creationId="{D91053AC-E961-D7B7-8D58-59319730417D}"/>
          </ac:spMkLst>
        </pc:spChg>
        <pc:spChg chg="mod">
          <ac:chgData name="Rofiul Hasan" userId="S::rofiul.hasan@timesgroup.com::fbfc0b8b-6514-42de-bf3d-613d9762cbd0" providerId="AD" clId="Web-{BD0C3760-AF93-8145-D571-4C09FD3C84F3}" dt="2025-03-07T06:57:26.150" v="178" actId="14100"/>
          <ac:spMkLst>
            <pc:docMk/>
            <pc:sldMk cId="29744652" sldId="2147471093"/>
            <ac:spMk id="5" creationId="{540CE672-9FE0-4AA6-C301-9AD5657ADD0D}"/>
          </ac:spMkLst>
        </pc:spChg>
        <pc:picChg chg="mod">
          <ac:chgData name="Rofiul Hasan" userId="S::rofiul.hasan@timesgroup.com::fbfc0b8b-6514-42de-bf3d-613d9762cbd0" providerId="AD" clId="Web-{BD0C3760-AF93-8145-D571-4C09FD3C84F3}" dt="2025-03-07T06:57:45.838" v="179" actId="1076"/>
          <ac:picMkLst>
            <pc:docMk/>
            <pc:sldMk cId="29744652" sldId="2147471093"/>
            <ac:picMk id="27" creationId="{87D69EB6-A86E-4850-B0E2-B955583F5F4C}"/>
          </ac:picMkLst>
        </pc:picChg>
      </pc:sldChg>
      <pc:sldChg chg="modSp">
        <pc:chgData name="Rofiul Hasan" userId="S::rofiul.hasan@timesgroup.com::fbfc0b8b-6514-42de-bf3d-613d9762cbd0" providerId="AD" clId="Web-{BD0C3760-AF93-8145-D571-4C09FD3C84F3}" dt="2025-03-07T07:16:56.007" v="332" actId="20577"/>
        <pc:sldMkLst>
          <pc:docMk/>
          <pc:sldMk cId="2787430459" sldId="2147482337"/>
        </pc:sldMkLst>
        <pc:spChg chg="mod">
          <ac:chgData name="Rofiul Hasan" userId="S::rofiul.hasan@timesgroup.com::fbfc0b8b-6514-42de-bf3d-613d9762cbd0" providerId="AD" clId="Web-{BD0C3760-AF93-8145-D571-4C09FD3C84F3}" dt="2025-03-07T07:16:56.007" v="332" actId="20577"/>
          <ac:spMkLst>
            <pc:docMk/>
            <pc:sldMk cId="2787430459" sldId="2147482337"/>
            <ac:spMk id="2" creationId="{63069A61-E8E9-2605-8298-FEB5BC322A07}"/>
          </ac:spMkLst>
        </pc:spChg>
      </pc:sldChg>
      <pc:sldChg chg="modSp">
        <pc:chgData name="Rofiul Hasan" userId="S::rofiul.hasan@timesgroup.com::fbfc0b8b-6514-42de-bf3d-613d9762cbd0" providerId="AD" clId="Web-{BD0C3760-AF93-8145-D571-4C09FD3C84F3}" dt="2025-03-07T06:36:39.857" v="88" actId="20577"/>
        <pc:sldMkLst>
          <pc:docMk/>
          <pc:sldMk cId="2402176" sldId="2147482402"/>
        </pc:sldMkLst>
        <pc:spChg chg="mod">
          <ac:chgData name="Rofiul Hasan" userId="S::rofiul.hasan@timesgroup.com::fbfc0b8b-6514-42de-bf3d-613d9762cbd0" providerId="AD" clId="Web-{BD0C3760-AF93-8145-D571-4C09FD3C84F3}" dt="2025-03-07T06:36:39.857" v="88" actId="20577"/>
          <ac:spMkLst>
            <pc:docMk/>
            <pc:sldMk cId="2402176" sldId="2147482402"/>
            <ac:spMk id="11" creationId="{0985BB6B-AD2D-4571-B3FC-50CAD7FC9DD8}"/>
          </ac:spMkLst>
        </pc:spChg>
      </pc:sldChg>
      <pc:sldChg chg="modSp">
        <pc:chgData name="Rofiul Hasan" userId="S::rofiul.hasan@timesgroup.com::fbfc0b8b-6514-42de-bf3d-613d9762cbd0" providerId="AD" clId="Web-{BD0C3760-AF93-8145-D571-4C09FD3C84F3}" dt="2025-03-07T07:09:26.954" v="287" actId="20577"/>
        <pc:sldMkLst>
          <pc:docMk/>
          <pc:sldMk cId="3716128500" sldId="2147482408"/>
        </pc:sldMkLst>
        <pc:spChg chg="mod">
          <ac:chgData name="Rofiul Hasan" userId="S::rofiul.hasan@timesgroup.com::fbfc0b8b-6514-42de-bf3d-613d9762cbd0" providerId="AD" clId="Web-{BD0C3760-AF93-8145-D571-4C09FD3C84F3}" dt="2025-03-07T07:01:00.074" v="188" actId="20577"/>
          <ac:spMkLst>
            <pc:docMk/>
            <pc:sldMk cId="3716128500" sldId="2147482408"/>
            <ac:spMk id="2" creationId="{8F43E9B6-FF09-43D5-B705-2590F0599E19}"/>
          </ac:spMkLst>
        </pc:spChg>
        <pc:spChg chg="mod">
          <ac:chgData name="Rofiul Hasan" userId="S::rofiul.hasan@timesgroup.com::fbfc0b8b-6514-42de-bf3d-613d9762cbd0" providerId="AD" clId="Web-{BD0C3760-AF93-8145-D571-4C09FD3C84F3}" dt="2025-03-07T07:09:26.954" v="287" actId="20577"/>
          <ac:spMkLst>
            <pc:docMk/>
            <pc:sldMk cId="3716128500" sldId="2147482408"/>
            <ac:spMk id="16" creationId="{E39A6573-5093-4EB8-AC12-B76A098FBC59}"/>
          </ac:spMkLst>
        </pc:spChg>
      </pc:sldChg>
      <pc:sldChg chg="modSp del">
        <pc:chgData name="Rofiul Hasan" userId="S::rofiul.hasan@timesgroup.com::fbfc0b8b-6514-42de-bf3d-613d9762cbd0" providerId="AD" clId="Web-{BD0C3760-AF93-8145-D571-4C09FD3C84F3}" dt="2025-03-07T06:53:55.601" v="170"/>
        <pc:sldMkLst>
          <pc:docMk/>
          <pc:sldMk cId="80129155" sldId="2147482414"/>
        </pc:sldMkLst>
        <pc:spChg chg="mod">
          <ac:chgData name="Rofiul Hasan" userId="S::rofiul.hasan@timesgroup.com::fbfc0b8b-6514-42de-bf3d-613d9762cbd0" providerId="AD" clId="Web-{BD0C3760-AF93-8145-D571-4C09FD3C84F3}" dt="2025-03-07T06:46:22.644" v="148" actId="14100"/>
          <ac:spMkLst>
            <pc:docMk/>
            <pc:sldMk cId="80129155" sldId="2147482414"/>
            <ac:spMk id="2" creationId="{CD4636AF-C9EA-40F0-A0BE-94040B68639B}"/>
          </ac:spMkLst>
        </pc:spChg>
        <pc:spChg chg="mod">
          <ac:chgData name="Rofiul Hasan" userId="S::rofiul.hasan@timesgroup.com::fbfc0b8b-6514-42de-bf3d-613d9762cbd0" providerId="AD" clId="Web-{BD0C3760-AF93-8145-D571-4C09FD3C84F3}" dt="2025-03-07T06:49:35.005" v="168" actId="20577"/>
          <ac:spMkLst>
            <pc:docMk/>
            <pc:sldMk cId="80129155" sldId="2147482414"/>
            <ac:spMk id="4" creationId="{191A8622-C883-2263-1A55-E5C6AF050A0D}"/>
          </ac:spMkLst>
        </pc:spChg>
        <pc:graphicFrameChg chg="mod modGraphic">
          <ac:chgData name="Rofiul Hasan" userId="S::rofiul.hasan@timesgroup.com::fbfc0b8b-6514-42de-bf3d-613d9762cbd0" providerId="AD" clId="Web-{BD0C3760-AF93-8145-D571-4C09FD3C84F3}" dt="2025-03-07T06:53:55.601" v="170"/>
          <ac:graphicFrameMkLst>
            <pc:docMk/>
            <pc:sldMk cId="80129155" sldId="2147482414"/>
            <ac:graphicFrameMk id="13" creationId="{86296070-D0C2-A3E4-272D-7947AF7F6721}"/>
          </ac:graphicFrameMkLst>
        </pc:graphicFrameChg>
      </pc:sldChg>
      <pc:sldChg chg="modSp">
        <pc:chgData name="Rofiul Hasan" userId="S::rofiul.hasan@timesgroup.com::fbfc0b8b-6514-42de-bf3d-613d9762cbd0" providerId="AD" clId="Web-{BD0C3760-AF93-8145-D571-4C09FD3C84F3}" dt="2025-03-07T07:13:32.987" v="294" actId="20577"/>
        <pc:sldMkLst>
          <pc:docMk/>
          <pc:sldMk cId="2673435552" sldId="2147482417"/>
        </pc:sldMkLst>
      </pc:sldChg>
    </pc:docChg>
  </pc:docChgLst>
  <pc:docChgLst>
    <pc:chgData name="Sreejith PM" userId="b3fb4f09-9ecc-48ed-a8cc-ede8e446e1db" providerId="ADAL" clId="{3CF587A2-F03D-40B0-B7CE-AB29985B9A2D}"/>
    <pc:docChg chg="custSel addSld modSld sldOrd modSection">
      <pc:chgData name="Sreejith PM" userId="b3fb4f09-9ecc-48ed-a8cc-ede8e446e1db" providerId="ADAL" clId="{3CF587A2-F03D-40B0-B7CE-AB29985B9A2D}" dt="2024-11-11T06:27:22.637" v="852" actId="20577"/>
      <pc:docMkLst>
        <pc:docMk/>
      </pc:docMkLst>
      <pc:sldChg chg="modSp mod">
        <pc:chgData name="Sreejith PM" userId="b3fb4f09-9ecc-48ed-a8cc-ede8e446e1db" providerId="ADAL" clId="{3CF587A2-F03D-40B0-B7CE-AB29985B9A2D}" dt="2024-11-11T06:17:42.143" v="775" actId="20577"/>
        <pc:sldMkLst>
          <pc:docMk/>
          <pc:sldMk cId="1343996021" sldId="4529"/>
        </pc:sldMkLst>
      </pc:sldChg>
      <pc:sldChg chg="modSp mod">
        <pc:chgData name="Sreejith PM" userId="b3fb4f09-9ecc-48ed-a8cc-ede8e446e1db" providerId="ADAL" clId="{3CF587A2-F03D-40B0-B7CE-AB29985B9A2D}" dt="2024-11-11T04:34:58.234" v="766" actId="1037"/>
        <pc:sldMkLst>
          <pc:docMk/>
          <pc:sldMk cId="3809578438" sldId="4728"/>
        </pc:sldMkLst>
      </pc:sldChg>
      <pc:sldChg chg="modSp mod">
        <pc:chgData name="Sreejith PM" userId="b3fb4f09-9ecc-48ed-a8cc-ede8e446e1db" providerId="ADAL" clId="{3CF587A2-F03D-40B0-B7CE-AB29985B9A2D}" dt="2024-11-11T04:27:07.101" v="741" actId="6549"/>
        <pc:sldMkLst>
          <pc:docMk/>
          <pc:sldMk cId="4191331967" sldId="4843"/>
        </pc:sldMkLst>
      </pc:sldChg>
      <pc:sldChg chg="modSp mod">
        <pc:chgData name="Sreejith PM" userId="b3fb4f09-9ecc-48ed-a8cc-ede8e446e1db" providerId="ADAL" clId="{3CF587A2-F03D-40B0-B7CE-AB29985B9A2D}" dt="2024-11-08T06:30:11.297" v="28" actId="13926"/>
        <pc:sldMkLst>
          <pc:docMk/>
          <pc:sldMk cId="1014342432" sldId="4961"/>
        </pc:sldMkLst>
      </pc:sldChg>
      <pc:sldChg chg="modSp mod">
        <pc:chgData name="Sreejith PM" userId="b3fb4f09-9ecc-48ed-a8cc-ede8e446e1db" providerId="ADAL" clId="{3CF587A2-F03D-40B0-B7CE-AB29985B9A2D}" dt="2024-11-11T04:53:12.938" v="768" actId="20577"/>
        <pc:sldMkLst>
          <pc:docMk/>
          <pc:sldMk cId="2194504243" sldId="4963"/>
        </pc:sldMkLst>
      </pc:sldChg>
      <pc:sldChg chg="modSp mod">
        <pc:chgData name="Sreejith PM" userId="b3fb4f09-9ecc-48ed-a8cc-ede8e446e1db" providerId="ADAL" clId="{3CF587A2-F03D-40B0-B7CE-AB29985B9A2D}" dt="2024-11-11T04:31:52.254" v="756" actId="1038"/>
        <pc:sldMkLst>
          <pc:docMk/>
          <pc:sldMk cId="2901709223" sldId="4973"/>
        </pc:sldMkLst>
      </pc:sldChg>
      <pc:sldChg chg="delSp mod">
        <pc:chgData name="Sreejith PM" userId="b3fb4f09-9ecc-48ed-a8cc-ede8e446e1db" providerId="ADAL" clId="{3CF587A2-F03D-40B0-B7CE-AB29985B9A2D}" dt="2024-11-08T06:29:44.638" v="27" actId="478"/>
        <pc:sldMkLst>
          <pc:docMk/>
          <pc:sldMk cId="1565954220" sldId="5014"/>
        </pc:sldMkLst>
      </pc:sldChg>
      <pc:sldChg chg="ord">
        <pc:chgData name="Sreejith PM" userId="b3fb4f09-9ecc-48ed-a8cc-ede8e446e1db" providerId="ADAL" clId="{3CF587A2-F03D-40B0-B7CE-AB29985B9A2D}" dt="2024-11-07T09:24:09.546" v="1"/>
        <pc:sldMkLst>
          <pc:docMk/>
          <pc:sldMk cId="2224092932" sldId="5034"/>
        </pc:sldMkLst>
      </pc:sldChg>
      <pc:sldChg chg="modSp mod">
        <pc:chgData name="Sreejith PM" userId="b3fb4f09-9ecc-48ed-a8cc-ede8e446e1db" providerId="ADAL" clId="{3CF587A2-F03D-40B0-B7CE-AB29985B9A2D}" dt="2024-11-11T04:26:53.223" v="738" actId="6549"/>
        <pc:sldMkLst>
          <pc:docMk/>
          <pc:sldMk cId="813931060" sldId="5035"/>
        </pc:sldMkLst>
      </pc:sldChg>
      <pc:sldChg chg="addSp delSp modSp mod">
        <pc:chgData name="Sreejith PM" userId="b3fb4f09-9ecc-48ed-a8cc-ede8e446e1db" providerId="ADAL" clId="{3CF587A2-F03D-40B0-B7CE-AB29985B9A2D}" dt="2024-11-08T06:04:44.270" v="23" actId="20577"/>
        <pc:sldMkLst>
          <pc:docMk/>
          <pc:sldMk cId="1504348582" sldId="5046"/>
        </pc:sldMkLst>
      </pc:sldChg>
      <pc:sldChg chg="addSp delSp modSp mod">
        <pc:chgData name="Sreejith PM" userId="b3fb4f09-9ecc-48ed-a8cc-ede8e446e1db" providerId="ADAL" clId="{3CF587A2-F03D-40B0-B7CE-AB29985B9A2D}" dt="2024-11-08T06:05:40.541" v="26"/>
        <pc:sldMkLst>
          <pc:docMk/>
          <pc:sldMk cId="2609207357" sldId="5047"/>
        </pc:sldMkLst>
      </pc:sldChg>
      <pc:sldChg chg="modSp add mod ord">
        <pc:chgData name="Sreejith PM" userId="b3fb4f09-9ecc-48ed-a8cc-ede8e446e1db" providerId="ADAL" clId="{3CF587A2-F03D-40B0-B7CE-AB29985B9A2D}" dt="2024-11-11T06:27:22.637" v="852" actId="20577"/>
        <pc:sldMkLst>
          <pc:docMk/>
          <pc:sldMk cId="910563683" sldId="5051"/>
        </pc:sldMkLst>
      </pc:sldChg>
      <pc:sldChg chg="addSp delSp modSp mod">
        <pc:chgData name="Sreejith PM" userId="b3fb4f09-9ecc-48ed-a8cc-ede8e446e1db" providerId="ADAL" clId="{3CF587A2-F03D-40B0-B7CE-AB29985B9A2D}" dt="2024-11-09T06:23:48.406" v="104" actId="478"/>
        <pc:sldMkLst>
          <pc:docMk/>
          <pc:sldMk cId="439343585" sldId="5052"/>
        </pc:sldMkLst>
      </pc:sldChg>
      <pc:sldChg chg="modSp mod">
        <pc:chgData name="Sreejith PM" userId="b3fb4f09-9ecc-48ed-a8cc-ede8e446e1db" providerId="ADAL" clId="{3CF587A2-F03D-40B0-B7CE-AB29985B9A2D}" dt="2024-11-10T11:08:03.434" v="711" actId="20577"/>
        <pc:sldMkLst>
          <pc:docMk/>
          <pc:sldMk cId="920783206" sldId="5086"/>
        </pc:sldMkLst>
      </pc:sldChg>
      <pc:sldChg chg="modSp mod">
        <pc:chgData name="Sreejith PM" userId="b3fb4f09-9ecc-48ed-a8cc-ede8e446e1db" providerId="ADAL" clId="{3CF587A2-F03D-40B0-B7CE-AB29985B9A2D}" dt="2024-11-10T11:14:18.687" v="735" actId="14100"/>
        <pc:sldMkLst>
          <pc:docMk/>
          <pc:sldMk cId="1866141547" sldId="5087"/>
        </pc:sldMkLst>
      </pc:sldChg>
      <pc:sldChg chg="modSp mod">
        <pc:chgData name="Sreejith PM" userId="b3fb4f09-9ecc-48ed-a8cc-ede8e446e1db" providerId="ADAL" clId="{3CF587A2-F03D-40B0-B7CE-AB29985B9A2D}" dt="2024-11-10T11:13:36.837" v="733" actId="122"/>
        <pc:sldMkLst>
          <pc:docMk/>
          <pc:sldMk cId="549963952" sldId="5088"/>
        </pc:sldMkLst>
      </pc:sldChg>
      <pc:sldChg chg="modSp mod">
        <pc:chgData name="Sreejith PM" userId="b3fb4f09-9ecc-48ed-a8cc-ede8e446e1db" providerId="ADAL" clId="{3CF587A2-F03D-40B0-B7CE-AB29985B9A2D}" dt="2024-11-10T11:11:15.103" v="721"/>
        <pc:sldMkLst>
          <pc:docMk/>
          <pc:sldMk cId="1916235446" sldId="5089"/>
        </pc:sldMkLst>
      </pc:sldChg>
    </pc:docChg>
  </pc:docChgLst>
  <pc:docChgLst>
    <pc:chgData name="Rofiul Hasan" userId="S::rofiul.hasan@timesgroup.com::fbfc0b8b-6514-42de-bf3d-613d9762cbd0" providerId="AD" clId="Web-{0192A575-067B-0794-FF53-7E8C60105E92}"/>
    <pc:docChg chg="addSld delSld modSld">
      <pc:chgData name="Rofiul Hasan" userId="S::rofiul.hasan@timesgroup.com::fbfc0b8b-6514-42de-bf3d-613d9762cbd0" providerId="AD" clId="Web-{0192A575-067B-0794-FF53-7E8C60105E92}" dt="2025-01-29T12:21:12.827" v="618"/>
      <pc:docMkLst>
        <pc:docMk/>
      </pc:docMkLst>
      <pc:sldChg chg="delSp modSp add">
        <pc:chgData name="Rofiul Hasan" userId="S::rofiul.hasan@timesgroup.com::fbfc0b8b-6514-42de-bf3d-613d9762cbd0" providerId="AD" clId="Web-{0192A575-067B-0794-FF53-7E8C60105E92}" dt="2025-01-29T12:10:55.065" v="539" actId="20577"/>
        <pc:sldMkLst>
          <pc:docMk/>
          <pc:sldMk cId="1200102716" sldId="4501"/>
        </pc:sldMkLst>
      </pc:sldChg>
      <pc:sldChg chg="add">
        <pc:chgData name="Rofiul Hasan" userId="S::rofiul.hasan@timesgroup.com::fbfc0b8b-6514-42de-bf3d-613d9762cbd0" providerId="AD" clId="Web-{0192A575-067B-0794-FF53-7E8C60105E92}" dt="2025-01-29T06:37:32.847" v="467"/>
        <pc:sldMkLst>
          <pc:docMk/>
          <pc:sldMk cId="3090435545" sldId="4709"/>
        </pc:sldMkLst>
      </pc:sldChg>
      <pc:sldChg chg="addSp modSp add">
        <pc:chgData name="Rofiul Hasan" userId="S::rofiul.hasan@timesgroup.com::fbfc0b8b-6514-42de-bf3d-613d9762cbd0" providerId="AD" clId="Web-{0192A575-067B-0794-FF53-7E8C60105E92}" dt="2025-01-29T05:37:38.346" v="6" actId="14100"/>
        <pc:sldMkLst>
          <pc:docMk/>
          <pc:sldMk cId="1074165951" sldId="4725"/>
        </pc:sldMkLst>
      </pc:sldChg>
      <pc:sldChg chg="del">
        <pc:chgData name="Rofiul Hasan" userId="S::rofiul.hasan@timesgroup.com::fbfc0b8b-6514-42de-bf3d-613d9762cbd0" providerId="AD" clId="Web-{0192A575-067B-0794-FF53-7E8C60105E92}" dt="2025-01-29T05:36:04.563" v="1"/>
        <pc:sldMkLst>
          <pc:docMk/>
          <pc:sldMk cId="2198960753" sldId="4727"/>
        </pc:sldMkLst>
      </pc:sldChg>
      <pc:sldChg chg="add">
        <pc:chgData name="Rofiul Hasan" userId="S::rofiul.hasan@timesgroup.com::fbfc0b8b-6514-42de-bf3d-613d9762cbd0" providerId="AD" clId="Web-{0192A575-067B-0794-FF53-7E8C60105E92}" dt="2025-01-29T06:37:32.815" v="466"/>
        <pc:sldMkLst>
          <pc:docMk/>
          <pc:sldMk cId="2777340189" sldId="4732"/>
        </pc:sldMkLst>
      </pc:sldChg>
      <pc:sldChg chg="modSp">
        <pc:chgData name="Rofiul Hasan" userId="S::rofiul.hasan@timesgroup.com::fbfc0b8b-6514-42de-bf3d-613d9762cbd0" providerId="AD" clId="Web-{0192A575-067B-0794-FF53-7E8C60105E92}" dt="2025-01-29T12:21:12.827" v="618"/>
        <pc:sldMkLst>
          <pc:docMk/>
          <pc:sldMk cId="910563683" sldId="5051"/>
        </pc:sldMkLst>
      </pc:sldChg>
      <pc:sldChg chg="add">
        <pc:chgData name="Rofiul Hasan" userId="S::rofiul.hasan@timesgroup.com::fbfc0b8b-6514-42de-bf3d-613d9762cbd0" providerId="AD" clId="Web-{0192A575-067B-0794-FF53-7E8C60105E92}" dt="2025-01-29T06:34:09.516" v="463"/>
        <pc:sldMkLst>
          <pc:docMk/>
          <pc:sldMk cId="2533443766" sldId="2147471023"/>
        </pc:sldMkLst>
      </pc:sldChg>
      <pc:sldChg chg="add">
        <pc:chgData name="Rofiul Hasan" userId="S::rofiul.hasan@timesgroup.com::fbfc0b8b-6514-42de-bf3d-613d9762cbd0" providerId="AD" clId="Web-{0192A575-067B-0794-FF53-7E8C60105E92}" dt="2025-01-29T06:34:09.547" v="464"/>
        <pc:sldMkLst>
          <pc:docMk/>
          <pc:sldMk cId="3054304083" sldId="2147471024"/>
        </pc:sldMkLst>
      </pc:sldChg>
      <pc:sldChg chg="add">
        <pc:chgData name="Rofiul Hasan" userId="S::rofiul.hasan@timesgroup.com::fbfc0b8b-6514-42de-bf3d-613d9762cbd0" providerId="AD" clId="Web-{0192A575-067B-0794-FF53-7E8C60105E92}" dt="2025-01-29T05:51:43.373" v="8"/>
        <pc:sldMkLst>
          <pc:docMk/>
          <pc:sldMk cId="2960644468" sldId="2147471071"/>
        </pc:sldMkLst>
      </pc:sldChg>
      <pc:sldChg chg="add">
        <pc:chgData name="Rofiul Hasan" userId="S::rofiul.hasan@timesgroup.com::fbfc0b8b-6514-42de-bf3d-613d9762cbd0" providerId="AD" clId="Web-{0192A575-067B-0794-FF53-7E8C60105E92}" dt="2025-01-29T05:40:29.879" v="7"/>
        <pc:sldMkLst>
          <pc:docMk/>
          <pc:sldMk cId="3342108007" sldId="2147482335"/>
        </pc:sldMkLst>
      </pc:sldChg>
      <pc:sldChg chg="addSp delSp modSp add replId">
        <pc:chgData name="Rofiul Hasan" userId="S::rofiul.hasan@timesgroup.com::fbfc0b8b-6514-42de-bf3d-613d9762cbd0" providerId="AD" clId="Web-{0192A575-067B-0794-FF53-7E8C60105E92}" dt="2025-01-29T06:22:06.303" v="401"/>
        <pc:sldMkLst>
          <pc:docMk/>
          <pc:sldMk cId="3231651320" sldId="2147482336"/>
        </pc:sldMkLst>
      </pc:sldChg>
      <pc:sldChg chg="add replId">
        <pc:chgData name="Rofiul Hasan" userId="S::rofiul.hasan@timesgroup.com::fbfc0b8b-6514-42de-bf3d-613d9762cbd0" providerId="AD" clId="Web-{0192A575-067B-0794-FF53-7E8C60105E92}" dt="2025-01-29T06:23:27.398" v="402"/>
        <pc:sldMkLst>
          <pc:docMk/>
          <pc:sldMk cId="1161894639" sldId="2147482337"/>
        </pc:sldMkLst>
      </pc:sldChg>
      <pc:sldChg chg="add">
        <pc:chgData name="Rofiul Hasan" userId="S::rofiul.hasan@timesgroup.com::fbfc0b8b-6514-42de-bf3d-613d9762cbd0" providerId="AD" clId="Web-{0192A575-067B-0794-FF53-7E8C60105E92}" dt="2025-01-29T06:34:52.798" v="465"/>
        <pc:sldMkLst>
          <pc:docMk/>
          <pc:sldMk cId="1659525196" sldId="2147482338"/>
        </pc:sldMkLst>
      </pc:sldChg>
      <pc:sldChg chg="add">
        <pc:chgData name="Rofiul Hasan" userId="S::rofiul.hasan@timesgroup.com::fbfc0b8b-6514-42de-bf3d-613d9762cbd0" providerId="AD" clId="Web-{0192A575-067B-0794-FF53-7E8C60105E92}" dt="2025-01-29T06:37:32.940" v="468"/>
        <pc:sldMkLst>
          <pc:docMk/>
          <pc:sldMk cId="3565820774" sldId="2147482339"/>
        </pc:sldMkLst>
      </pc:sldChg>
      <pc:sldChg chg="addSp modSp add replId">
        <pc:chgData name="Rofiul Hasan" userId="S::rofiul.hasan@timesgroup.com::fbfc0b8b-6514-42de-bf3d-613d9762cbd0" providerId="AD" clId="Web-{0192A575-067B-0794-FF53-7E8C60105E92}" dt="2025-01-29T07:41:58.015" v="480" actId="20577"/>
        <pc:sldMkLst>
          <pc:docMk/>
          <pc:sldMk cId="270502357" sldId="2147482340"/>
        </pc:sldMkLst>
      </pc:sldChg>
      <pc:sldChg chg="modSp add replId">
        <pc:chgData name="Rofiul Hasan" userId="S::rofiul.hasan@timesgroup.com::fbfc0b8b-6514-42de-bf3d-613d9762cbd0" providerId="AD" clId="Web-{0192A575-067B-0794-FF53-7E8C60105E92}" dt="2025-01-29T12:12:21.239" v="568" actId="20577"/>
        <pc:sldMkLst>
          <pc:docMk/>
          <pc:sldMk cId="358145238" sldId="2147482341"/>
        </pc:sldMkLst>
      </pc:sldChg>
      <pc:sldChg chg="delSp modSp add del replId">
        <pc:chgData name="Rofiul Hasan" userId="S::rofiul.hasan@timesgroup.com::fbfc0b8b-6514-42de-bf3d-613d9762cbd0" providerId="AD" clId="Web-{0192A575-067B-0794-FF53-7E8C60105E92}" dt="2025-01-29T10:28:38.287" v="505"/>
        <pc:sldMkLst>
          <pc:docMk/>
          <pc:sldMk cId="588100243" sldId="2147482342"/>
        </pc:sldMkLst>
      </pc:sldChg>
      <pc:sldChg chg="addSp modSp add">
        <pc:chgData name="Rofiul Hasan" userId="S::rofiul.hasan@timesgroup.com::fbfc0b8b-6514-42de-bf3d-613d9762cbd0" providerId="AD" clId="Web-{0192A575-067B-0794-FF53-7E8C60105E92}" dt="2025-01-29T10:30:20.711" v="521" actId="14100"/>
        <pc:sldMkLst>
          <pc:docMk/>
          <pc:sldMk cId="1617294396" sldId="2147482343"/>
        </pc:sldMkLst>
      </pc:sldChg>
      <pc:sldMasterChg chg="addSldLayout">
        <pc:chgData name="Rofiul Hasan" userId="S::rofiul.hasan@timesgroup.com::fbfc0b8b-6514-42de-bf3d-613d9762cbd0" providerId="AD" clId="Web-{0192A575-067B-0794-FF53-7E8C60105E92}" dt="2025-01-29T06:37:32.815" v="466"/>
        <pc:sldMasterMkLst>
          <pc:docMk/>
          <pc:sldMasterMk cId="3767483070" sldId="2147483688"/>
        </pc:sldMasterMkLst>
        <pc:sldLayoutChg chg="add">
          <pc:chgData name="Rofiul Hasan" userId="S::rofiul.hasan@timesgroup.com::fbfc0b8b-6514-42de-bf3d-613d9762cbd0" providerId="AD" clId="Web-{0192A575-067B-0794-FF53-7E8C60105E92}" dt="2025-01-29T06:37:32.815" v="466"/>
          <pc:sldLayoutMkLst>
            <pc:docMk/>
            <pc:sldMasterMk cId="3767483070" sldId="2147483688"/>
            <pc:sldLayoutMk cId="3999191836" sldId="2147483746"/>
          </pc:sldLayoutMkLst>
        </pc:sldLayoutChg>
      </pc:sldMasterChg>
    </pc:docChg>
  </pc:docChgLst>
  <pc:docChgLst>
    <pc:chgData name="Rofiul Hasan" userId="S::rofiul.hasan@timesgroup.com::fbfc0b8b-6514-42de-bf3d-613d9762cbd0" providerId="AD" clId="Web-{392151F8-BD6F-603C-9F83-8352288A2B4D}"/>
    <pc:docChg chg="modSld">
      <pc:chgData name="Rofiul Hasan" userId="S::rofiul.hasan@timesgroup.com::fbfc0b8b-6514-42de-bf3d-613d9762cbd0" providerId="AD" clId="Web-{392151F8-BD6F-603C-9F83-8352288A2B4D}" dt="2025-03-07T11:51:37.827" v="161" actId="1076"/>
      <pc:docMkLst>
        <pc:docMk/>
      </pc:docMkLst>
      <pc:sldChg chg="delSp modSp">
        <pc:chgData name="Rofiul Hasan" userId="S::rofiul.hasan@timesgroup.com::fbfc0b8b-6514-42de-bf3d-613d9762cbd0" providerId="AD" clId="Web-{392151F8-BD6F-603C-9F83-8352288A2B4D}" dt="2025-03-07T11:25:14.821" v="104"/>
        <pc:sldMkLst>
          <pc:docMk/>
          <pc:sldMk cId="2384935863" sldId="2147482358"/>
        </pc:sldMkLst>
        <pc:graphicFrameChg chg="mod modGraphic">
          <ac:chgData name="Rofiul Hasan" userId="S::rofiul.hasan@timesgroup.com::fbfc0b8b-6514-42de-bf3d-613d9762cbd0" providerId="AD" clId="Web-{392151F8-BD6F-603C-9F83-8352288A2B4D}" dt="2025-03-07T11:25:14.821" v="104"/>
          <ac:graphicFrameMkLst>
            <pc:docMk/>
            <pc:sldMk cId="2384935863" sldId="2147482358"/>
            <ac:graphicFrameMk id="43" creationId="{CAC40896-7657-3F7C-EBE6-ECED628CF04F}"/>
          </ac:graphicFrameMkLst>
        </pc:graphicFrameChg>
      </pc:sldChg>
      <pc:sldChg chg="modSp">
        <pc:chgData name="Rofiul Hasan" userId="S::rofiul.hasan@timesgroup.com::fbfc0b8b-6514-42de-bf3d-613d9762cbd0" providerId="AD" clId="Web-{392151F8-BD6F-603C-9F83-8352288A2B4D}" dt="2025-03-07T11:43:27.008" v="105" actId="20577"/>
        <pc:sldMkLst>
          <pc:docMk/>
          <pc:sldMk cId="2662158735" sldId="2147482405"/>
        </pc:sldMkLst>
        <pc:spChg chg="mod">
          <ac:chgData name="Rofiul Hasan" userId="S::rofiul.hasan@timesgroup.com::fbfc0b8b-6514-42de-bf3d-613d9762cbd0" providerId="AD" clId="Web-{392151F8-BD6F-603C-9F83-8352288A2B4D}" dt="2025-03-07T11:43:27.008" v="105" actId="20577"/>
          <ac:spMkLst>
            <pc:docMk/>
            <pc:sldMk cId="2662158735" sldId="2147482405"/>
            <ac:spMk id="4" creationId="{95984E14-D29E-BDE0-588A-622943449B02}"/>
          </ac:spMkLst>
        </pc:spChg>
      </pc:sldChg>
      <pc:sldChg chg="modSp">
        <pc:chgData name="Rofiul Hasan" userId="S::rofiul.hasan@timesgroup.com::fbfc0b8b-6514-42de-bf3d-613d9762cbd0" providerId="AD" clId="Web-{392151F8-BD6F-603C-9F83-8352288A2B4D}" dt="2025-03-07T11:51:37.827" v="161" actId="1076"/>
        <pc:sldMkLst>
          <pc:docMk/>
          <pc:sldMk cId="3716128500" sldId="2147482408"/>
        </pc:sldMkLst>
        <pc:spChg chg="mod">
          <ac:chgData name="Rofiul Hasan" userId="S::rofiul.hasan@timesgroup.com::fbfc0b8b-6514-42de-bf3d-613d9762cbd0" providerId="AD" clId="Web-{392151F8-BD6F-603C-9F83-8352288A2B4D}" dt="2025-03-07T11:50:04.810" v="160" actId="20577"/>
          <ac:spMkLst>
            <pc:docMk/>
            <pc:sldMk cId="3716128500" sldId="2147482408"/>
            <ac:spMk id="2" creationId="{8F43E9B6-FF09-43D5-B705-2590F0599E19}"/>
          </ac:spMkLst>
        </pc:spChg>
        <pc:spChg chg="mod">
          <ac:chgData name="Rofiul Hasan" userId="S::rofiul.hasan@timesgroup.com::fbfc0b8b-6514-42de-bf3d-613d9762cbd0" providerId="AD" clId="Web-{392151F8-BD6F-603C-9F83-8352288A2B4D}" dt="2025-03-07T11:51:37.827" v="161" actId="1076"/>
          <ac:spMkLst>
            <pc:docMk/>
            <pc:sldMk cId="3716128500" sldId="2147482408"/>
            <ac:spMk id="16" creationId="{E39A6573-5093-4EB8-AC12-B76A098FBC59}"/>
          </ac:spMkLst>
        </pc:spChg>
      </pc:sldChg>
      <pc:sldChg chg="modSp">
        <pc:chgData name="Rofiul Hasan" userId="S::rofiul.hasan@timesgroup.com::fbfc0b8b-6514-42de-bf3d-613d9762cbd0" providerId="AD" clId="Web-{392151F8-BD6F-603C-9F83-8352288A2B4D}" dt="2025-03-07T11:47:03.183" v="108" actId="1076"/>
        <pc:sldMkLst>
          <pc:docMk/>
          <pc:sldMk cId="80129155" sldId="2147482414"/>
        </pc:sldMkLst>
        <pc:spChg chg="mod">
          <ac:chgData name="Rofiul Hasan" userId="S::rofiul.hasan@timesgroup.com::fbfc0b8b-6514-42de-bf3d-613d9762cbd0" providerId="AD" clId="Web-{392151F8-BD6F-603C-9F83-8352288A2B4D}" dt="2025-03-07T11:47:03.183" v="108" actId="1076"/>
          <ac:spMkLst>
            <pc:docMk/>
            <pc:sldMk cId="80129155" sldId="2147482414"/>
            <ac:spMk id="17" creationId="{30EFEA7E-1958-4371-923D-77DA834183FF}"/>
          </ac:spMkLst>
        </pc:spChg>
        <pc:spChg chg="mod">
          <ac:chgData name="Rofiul Hasan" userId="S::rofiul.hasan@timesgroup.com::fbfc0b8b-6514-42de-bf3d-613d9762cbd0" providerId="AD" clId="Web-{392151F8-BD6F-603C-9F83-8352288A2B4D}" dt="2025-03-07T11:46:54.464" v="107" actId="14100"/>
          <ac:spMkLst>
            <pc:docMk/>
            <pc:sldMk cId="80129155" sldId="2147482414"/>
            <ac:spMk id="30" creationId="{29274614-C38A-4F19-83E6-02FFE35E72EB}"/>
          </ac:spMkLst>
        </pc:spChg>
      </pc:sldChg>
      <pc:sldChg chg="addSp modSp">
        <pc:chgData name="Rofiul Hasan" userId="S::rofiul.hasan@timesgroup.com::fbfc0b8b-6514-42de-bf3d-613d9762cbd0" providerId="AD" clId="Web-{392151F8-BD6F-603C-9F83-8352288A2B4D}" dt="2025-03-07T11:20:52.302" v="5" actId="1076"/>
        <pc:sldMkLst>
          <pc:docMk/>
          <pc:sldMk cId="1443432593" sldId="2147482421"/>
        </pc:sldMkLst>
      </pc:sldChg>
    </pc:docChg>
  </pc:docChgLst>
  <pc:docChgLst>
    <pc:chgData name="Rofiul Hasan" userId="S::rofiul.hasan@timesgroup.com::fbfc0b8b-6514-42de-bf3d-613d9762cbd0" providerId="AD" clId="Web-{226ADABB-762E-C0DF-6BCC-3613AF0378E3}"/>
    <pc:docChg chg="modSld">
      <pc:chgData name="Rofiul Hasan" userId="S::rofiul.hasan@timesgroup.com::fbfc0b8b-6514-42de-bf3d-613d9762cbd0" providerId="AD" clId="Web-{226ADABB-762E-C0DF-6BCC-3613AF0378E3}" dt="2025-03-06T05:37:48.221" v="31"/>
      <pc:docMkLst>
        <pc:docMk/>
      </pc:docMkLst>
      <pc:sldChg chg="modSp">
        <pc:chgData name="Rofiul Hasan" userId="S::rofiul.hasan@timesgroup.com::fbfc0b8b-6514-42de-bf3d-613d9762cbd0" providerId="AD" clId="Web-{226ADABB-762E-C0DF-6BCC-3613AF0378E3}" dt="2025-03-06T05:37:48.221" v="31"/>
        <pc:sldMkLst>
          <pc:docMk/>
          <pc:sldMk cId="624269893" sldId="2147482360"/>
        </pc:sldMkLst>
      </pc:sldChg>
    </pc:docChg>
  </pc:docChgLst>
  <pc:docChgLst>
    <pc:chgData name="Linson V V" userId="075c4cc9-6382-4686-add6-593eb1d48ee5" providerId="ADAL" clId="{9DCDBEA1-648E-4A49-8398-23C91BBA3DEE}"/>
    <pc:docChg chg="undo custSel addSld delSld modSld sldOrd modMainMaster addSection delSection modSection">
      <pc:chgData name="Linson V V" userId="075c4cc9-6382-4686-add6-593eb1d48ee5" providerId="ADAL" clId="{9DCDBEA1-648E-4A49-8398-23C91BBA3DEE}" dt="2025-02-03T13:10:18.709" v="6862" actId="14100"/>
      <pc:docMkLst>
        <pc:docMk/>
      </pc:docMkLst>
      <pc:sldChg chg="modSp mod">
        <pc:chgData name="Linson V V" userId="075c4cc9-6382-4686-add6-593eb1d48ee5" providerId="ADAL" clId="{9DCDBEA1-648E-4A49-8398-23C91BBA3DEE}" dt="2025-02-03T03:41:07.968" v="3799" actId="20577"/>
        <pc:sldMkLst>
          <pc:docMk/>
          <pc:sldMk cId="1475570677" sldId="4408"/>
        </pc:sldMkLst>
        <pc:spChg chg="mod">
          <ac:chgData name="Linson V V" userId="075c4cc9-6382-4686-add6-593eb1d48ee5" providerId="ADAL" clId="{9DCDBEA1-648E-4A49-8398-23C91BBA3DEE}" dt="2025-02-03T03:41:07.968" v="3799" actId="20577"/>
          <ac:spMkLst>
            <pc:docMk/>
            <pc:sldMk cId="1475570677" sldId="4408"/>
            <ac:spMk id="6" creationId="{B0D267B5-50EF-4847-B663-61DE78DF9792}"/>
          </ac:spMkLst>
        </pc:spChg>
      </pc:sldChg>
      <pc:sldChg chg="del">
        <pc:chgData name="Linson V V" userId="075c4cc9-6382-4686-add6-593eb1d48ee5" providerId="ADAL" clId="{9DCDBEA1-648E-4A49-8398-23C91BBA3DEE}" dt="2025-01-27T11:02:17.762" v="120" actId="47"/>
        <pc:sldMkLst>
          <pc:docMk/>
          <pc:sldMk cId="1343996021" sldId="4529"/>
        </pc:sldMkLst>
      </pc:sldChg>
      <pc:sldChg chg="del">
        <pc:chgData name="Linson V V" userId="075c4cc9-6382-4686-add6-593eb1d48ee5" providerId="ADAL" clId="{9DCDBEA1-648E-4A49-8398-23C91BBA3DEE}" dt="2025-02-01T08:57:24.176" v="2142" actId="47"/>
        <pc:sldMkLst>
          <pc:docMk/>
          <pc:sldMk cId="555233315" sldId="4563"/>
        </pc:sldMkLst>
      </pc:sldChg>
      <pc:sldChg chg="del">
        <pc:chgData name="Linson V V" userId="075c4cc9-6382-4686-add6-593eb1d48ee5" providerId="ADAL" clId="{9DCDBEA1-648E-4A49-8398-23C91BBA3DEE}" dt="2025-02-01T08:57:24.176" v="2142" actId="47"/>
        <pc:sldMkLst>
          <pc:docMk/>
          <pc:sldMk cId="3837581032" sldId="4620"/>
        </pc:sldMkLst>
      </pc:sldChg>
      <pc:sldChg chg="addSp delSp modSp mod modClrScheme chgLayout">
        <pc:chgData name="Linson V V" userId="075c4cc9-6382-4686-add6-593eb1d48ee5" providerId="ADAL" clId="{9DCDBEA1-648E-4A49-8398-23C91BBA3DEE}" dt="2025-01-30T03:42:17.346" v="150" actId="478"/>
        <pc:sldMkLst>
          <pc:docMk/>
          <pc:sldMk cId="3090435545" sldId="4709"/>
        </pc:sldMkLst>
      </pc:sldChg>
      <pc:sldChg chg="del">
        <pc:chgData name="Linson V V" userId="075c4cc9-6382-4686-add6-593eb1d48ee5" providerId="ADAL" clId="{9DCDBEA1-648E-4A49-8398-23C91BBA3DEE}" dt="2025-01-27T11:02:17.762" v="120" actId="47"/>
        <pc:sldMkLst>
          <pc:docMk/>
          <pc:sldMk cId="1106847150" sldId="4717"/>
        </pc:sldMkLst>
      </pc:sldChg>
      <pc:sldChg chg="delSp modSp del mod">
        <pc:chgData name="Linson V V" userId="075c4cc9-6382-4686-add6-593eb1d48ee5" providerId="ADAL" clId="{9DCDBEA1-648E-4A49-8398-23C91BBA3DEE}" dt="2025-02-01T10:38:18.926" v="3047" actId="2696"/>
        <pc:sldMkLst>
          <pc:docMk/>
          <pc:sldMk cId="1074165951" sldId="4725"/>
        </pc:sldMkLst>
      </pc:sldChg>
      <pc:sldChg chg="modSp add mod modClrScheme chgLayout">
        <pc:chgData name="Linson V V" userId="075c4cc9-6382-4686-add6-593eb1d48ee5" providerId="ADAL" clId="{9DCDBEA1-648E-4A49-8398-23C91BBA3DEE}" dt="2025-02-03T13:10:06.491" v="6861" actId="20577"/>
        <pc:sldMkLst>
          <pc:docMk/>
          <pc:sldMk cId="3671376948" sldId="4725"/>
        </pc:sldMkLst>
      </pc:sldChg>
      <pc:sldChg chg="del">
        <pc:chgData name="Linson V V" userId="075c4cc9-6382-4686-add6-593eb1d48ee5" providerId="ADAL" clId="{9DCDBEA1-648E-4A49-8398-23C91BBA3DEE}" dt="2025-01-27T11:02:17.762" v="120" actId="47"/>
        <pc:sldMkLst>
          <pc:docMk/>
          <pc:sldMk cId="3809578438" sldId="4728"/>
        </pc:sldMkLst>
      </pc:sldChg>
      <pc:sldChg chg="addSp delSp modSp mod modClrScheme chgLayout">
        <pc:chgData name="Linson V V" userId="075c4cc9-6382-4686-add6-593eb1d48ee5" providerId="ADAL" clId="{9DCDBEA1-648E-4A49-8398-23C91BBA3DEE}" dt="2025-01-30T03:41:31.237" v="135" actId="478"/>
        <pc:sldMkLst>
          <pc:docMk/>
          <pc:sldMk cId="2777340189" sldId="4732"/>
        </pc:sldMkLst>
      </pc:sldChg>
      <pc:sldChg chg="addSp delSp modSp mod">
        <pc:chgData name="Linson V V" userId="075c4cc9-6382-4686-add6-593eb1d48ee5" providerId="ADAL" clId="{9DCDBEA1-648E-4A49-8398-23C91BBA3DEE}" dt="2025-02-03T11:32:27.435" v="6347" actId="20577"/>
        <pc:sldMkLst>
          <pc:docMk/>
          <pc:sldMk cId="3313685249" sldId="4734"/>
        </pc:sldMkLst>
      </pc:sldChg>
      <pc:sldChg chg="addSp delSp modSp mod">
        <pc:chgData name="Linson V V" userId="075c4cc9-6382-4686-add6-593eb1d48ee5" providerId="ADAL" clId="{9DCDBEA1-648E-4A49-8398-23C91BBA3DEE}" dt="2025-02-03T12:57:05.121" v="6788" actId="20577"/>
        <pc:sldMkLst>
          <pc:docMk/>
          <pc:sldMk cId="2301755188" sldId="4735"/>
        </pc:sldMkLst>
        <pc:spChg chg="mod">
          <ac:chgData name="Linson V V" userId="075c4cc9-6382-4686-add6-593eb1d48ee5" providerId="ADAL" clId="{9DCDBEA1-648E-4A49-8398-23C91BBA3DEE}" dt="2025-02-03T12:57:05.121" v="6788" actId="20577"/>
          <ac:spMkLst>
            <pc:docMk/>
            <pc:sldMk cId="2301755188" sldId="4735"/>
            <ac:spMk id="6" creationId="{5118F9C1-B069-8CFF-EEF1-ACB19FB0355F}"/>
          </ac:spMkLst>
        </pc:spChg>
        <pc:spChg chg="add mod">
          <ac:chgData name="Linson V V" userId="075c4cc9-6382-4686-add6-593eb1d48ee5" providerId="ADAL" clId="{9DCDBEA1-648E-4A49-8398-23C91BBA3DEE}" dt="2025-02-03T09:42:17.212" v="5878" actId="1076"/>
          <ac:spMkLst>
            <pc:docMk/>
            <pc:sldMk cId="2301755188" sldId="4735"/>
            <ac:spMk id="7" creationId="{F7AD1002-BACD-427C-A624-58BB5A1DC711}"/>
          </ac:spMkLst>
        </pc:spChg>
        <pc:spChg chg="add mod">
          <ac:chgData name="Linson V V" userId="075c4cc9-6382-4686-add6-593eb1d48ee5" providerId="ADAL" clId="{9DCDBEA1-648E-4A49-8398-23C91BBA3DEE}" dt="2025-02-03T09:42:13.197" v="5877" actId="1076"/>
          <ac:spMkLst>
            <pc:docMk/>
            <pc:sldMk cId="2301755188" sldId="4735"/>
            <ac:spMk id="8" creationId="{D889EE7B-6DA3-4D8B-8DB7-F3E350DF3B63}"/>
          </ac:spMkLst>
        </pc:spChg>
        <pc:spChg chg="mod">
          <ac:chgData name="Linson V V" userId="075c4cc9-6382-4686-add6-593eb1d48ee5" providerId="ADAL" clId="{9DCDBEA1-648E-4A49-8398-23C91BBA3DEE}" dt="2025-02-03T12:56:25.392" v="6787" actId="20577"/>
          <ac:spMkLst>
            <pc:docMk/>
            <pc:sldMk cId="2301755188" sldId="4735"/>
            <ac:spMk id="13" creationId="{CAD1399C-D2CC-4988-9010-E615BAC39E7D}"/>
          </ac:spMkLst>
        </pc:spChg>
        <pc:graphicFrameChg chg="mod modGraphic">
          <ac:chgData name="Linson V V" userId="075c4cc9-6382-4686-add6-593eb1d48ee5" providerId="ADAL" clId="{9DCDBEA1-648E-4A49-8398-23C91BBA3DEE}" dt="2025-02-03T11:36:26.886" v="6360" actId="20577"/>
          <ac:graphicFrameMkLst>
            <pc:docMk/>
            <pc:sldMk cId="2301755188" sldId="4735"/>
            <ac:graphicFrameMk id="5" creationId="{416E8AC2-B9A5-9832-1AC8-3540A6B445A2}"/>
          </ac:graphicFrameMkLst>
        </pc:graphicFrameChg>
      </pc:sldChg>
      <pc:sldChg chg="del">
        <pc:chgData name="Linson V V" userId="075c4cc9-6382-4686-add6-593eb1d48ee5" providerId="ADAL" clId="{9DCDBEA1-648E-4A49-8398-23C91BBA3DEE}" dt="2025-01-27T11:02:51.927" v="122" actId="47"/>
        <pc:sldMkLst>
          <pc:docMk/>
          <pc:sldMk cId="3492025630" sldId="4748"/>
        </pc:sldMkLst>
      </pc:sldChg>
      <pc:sldChg chg="del">
        <pc:chgData name="Linson V V" userId="075c4cc9-6382-4686-add6-593eb1d48ee5" providerId="ADAL" clId="{9DCDBEA1-648E-4A49-8398-23C91BBA3DEE}" dt="2025-01-27T11:02:51.927" v="122" actId="47"/>
        <pc:sldMkLst>
          <pc:docMk/>
          <pc:sldMk cId="3911173230" sldId="4752"/>
        </pc:sldMkLst>
      </pc:sldChg>
      <pc:sldChg chg="del">
        <pc:chgData name="Linson V V" userId="075c4cc9-6382-4686-add6-593eb1d48ee5" providerId="ADAL" clId="{9DCDBEA1-648E-4A49-8398-23C91BBA3DEE}" dt="2025-01-27T11:02:17.762" v="120" actId="47"/>
        <pc:sldMkLst>
          <pc:docMk/>
          <pc:sldMk cId="1200656161" sldId="4760"/>
        </pc:sldMkLst>
      </pc:sldChg>
      <pc:sldChg chg="del">
        <pc:chgData name="Linson V V" userId="075c4cc9-6382-4686-add6-593eb1d48ee5" providerId="ADAL" clId="{9DCDBEA1-648E-4A49-8398-23C91BBA3DEE}" dt="2025-02-01T08:57:03.018" v="2141" actId="2696"/>
        <pc:sldMkLst>
          <pc:docMk/>
          <pc:sldMk cId="1550982254" sldId="4813"/>
        </pc:sldMkLst>
      </pc:sldChg>
      <pc:sldChg chg="modSp mod">
        <pc:chgData name="Linson V V" userId="075c4cc9-6382-4686-add6-593eb1d48ee5" providerId="ADAL" clId="{9DCDBEA1-648E-4A49-8398-23C91BBA3DEE}" dt="2025-02-01T06:41:53.001" v="1660" actId="20577"/>
        <pc:sldMkLst>
          <pc:docMk/>
          <pc:sldMk cId="2002308485" sldId="4823"/>
        </pc:sldMkLst>
      </pc:sldChg>
      <pc:sldChg chg="del">
        <pc:chgData name="Linson V V" userId="075c4cc9-6382-4686-add6-593eb1d48ee5" providerId="ADAL" clId="{9DCDBEA1-648E-4A49-8398-23C91BBA3DEE}" dt="2025-01-27T11:02:17.762" v="120" actId="47"/>
        <pc:sldMkLst>
          <pc:docMk/>
          <pc:sldMk cId="1464542432" sldId="4824"/>
        </pc:sldMkLst>
      </pc:sldChg>
      <pc:sldChg chg="del">
        <pc:chgData name="Linson V V" userId="075c4cc9-6382-4686-add6-593eb1d48ee5" providerId="ADAL" clId="{9DCDBEA1-648E-4A49-8398-23C91BBA3DEE}" dt="2025-01-27T11:02:17.762" v="120" actId="47"/>
        <pc:sldMkLst>
          <pc:docMk/>
          <pc:sldMk cId="1912181409" sldId="4826"/>
        </pc:sldMkLst>
      </pc:sldChg>
      <pc:sldChg chg="addSp delSp modSp del mod setBg">
        <pc:chgData name="Linson V V" userId="075c4cc9-6382-4686-add6-593eb1d48ee5" providerId="ADAL" clId="{9DCDBEA1-648E-4A49-8398-23C91BBA3DEE}" dt="2025-02-01T10:38:18.926" v="3047" actId="2696"/>
        <pc:sldMkLst>
          <pc:docMk/>
          <pc:sldMk cId="1022939990" sldId="4833"/>
        </pc:sldMkLst>
      </pc:sldChg>
      <pc:sldChg chg="modSp add mod modClrScheme chgLayout">
        <pc:chgData name="Linson V V" userId="075c4cc9-6382-4686-add6-593eb1d48ee5" providerId="ADAL" clId="{9DCDBEA1-648E-4A49-8398-23C91BBA3DEE}" dt="2025-02-01T11:24:58.606" v="3447" actId="20577"/>
        <pc:sldMkLst>
          <pc:docMk/>
          <pc:sldMk cId="3397389575" sldId="4833"/>
        </pc:sldMkLst>
      </pc:sldChg>
      <pc:sldChg chg="del">
        <pc:chgData name="Linson V V" userId="075c4cc9-6382-4686-add6-593eb1d48ee5" providerId="ADAL" clId="{9DCDBEA1-648E-4A49-8398-23C91BBA3DEE}" dt="2025-02-01T08:57:03.018" v="2141" actId="2696"/>
        <pc:sldMkLst>
          <pc:docMk/>
          <pc:sldMk cId="368173622" sldId="4836"/>
        </pc:sldMkLst>
      </pc:sldChg>
      <pc:sldChg chg="del">
        <pc:chgData name="Linson V V" userId="075c4cc9-6382-4686-add6-593eb1d48ee5" providerId="ADAL" clId="{9DCDBEA1-648E-4A49-8398-23C91BBA3DEE}" dt="2025-01-27T11:02:17.762" v="120" actId="47"/>
        <pc:sldMkLst>
          <pc:docMk/>
          <pc:sldMk cId="2027090478" sldId="4836"/>
        </pc:sldMkLst>
      </pc:sldChg>
      <pc:sldChg chg="del">
        <pc:chgData name="Linson V V" userId="075c4cc9-6382-4686-add6-593eb1d48ee5" providerId="ADAL" clId="{9DCDBEA1-648E-4A49-8398-23C91BBA3DEE}" dt="2025-02-01T08:57:03.018" v="2141" actId="2696"/>
        <pc:sldMkLst>
          <pc:docMk/>
          <pc:sldMk cId="3105590851" sldId="4837"/>
        </pc:sldMkLst>
      </pc:sldChg>
      <pc:sldChg chg="del">
        <pc:chgData name="Linson V V" userId="075c4cc9-6382-4686-add6-593eb1d48ee5" providerId="ADAL" clId="{9DCDBEA1-648E-4A49-8398-23C91BBA3DEE}" dt="2025-02-01T08:57:03.018" v="2141" actId="2696"/>
        <pc:sldMkLst>
          <pc:docMk/>
          <pc:sldMk cId="1078850062" sldId="4838"/>
        </pc:sldMkLst>
      </pc:sldChg>
      <pc:sldChg chg="del">
        <pc:chgData name="Linson V V" userId="075c4cc9-6382-4686-add6-593eb1d48ee5" providerId="ADAL" clId="{9DCDBEA1-648E-4A49-8398-23C91BBA3DEE}" dt="2025-01-27T11:02:17.762" v="120" actId="47"/>
        <pc:sldMkLst>
          <pc:docMk/>
          <pc:sldMk cId="4191331967" sldId="4843"/>
        </pc:sldMkLst>
      </pc:sldChg>
      <pc:sldChg chg="del">
        <pc:chgData name="Linson V V" userId="075c4cc9-6382-4686-add6-593eb1d48ee5" providerId="ADAL" clId="{9DCDBEA1-648E-4A49-8398-23C91BBA3DEE}" dt="2025-01-27T11:02:17.762" v="120" actId="47"/>
        <pc:sldMkLst>
          <pc:docMk/>
          <pc:sldMk cId="1926970232" sldId="4847"/>
        </pc:sldMkLst>
      </pc:sldChg>
      <pc:sldChg chg="del">
        <pc:chgData name="Linson V V" userId="075c4cc9-6382-4686-add6-593eb1d48ee5" providerId="ADAL" clId="{9DCDBEA1-648E-4A49-8398-23C91BBA3DEE}" dt="2025-01-27T11:02:17.762" v="120" actId="47"/>
        <pc:sldMkLst>
          <pc:docMk/>
          <pc:sldMk cId="2010592123" sldId="4852"/>
        </pc:sldMkLst>
      </pc:sldChg>
      <pc:sldChg chg="del">
        <pc:chgData name="Linson V V" userId="075c4cc9-6382-4686-add6-593eb1d48ee5" providerId="ADAL" clId="{9DCDBEA1-648E-4A49-8398-23C91BBA3DEE}" dt="2025-01-27T11:02:17.762" v="120" actId="47"/>
        <pc:sldMkLst>
          <pc:docMk/>
          <pc:sldMk cId="2058099133" sldId="4858"/>
        </pc:sldMkLst>
      </pc:sldChg>
      <pc:sldChg chg="del">
        <pc:chgData name="Linson V V" userId="075c4cc9-6382-4686-add6-593eb1d48ee5" providerId="ADAL" clId="{9DCDBEA1-648E-4A49-8398-23C91BBA3DEE}" dt="2025-01-27T11:02:17.762" v="120" actId="47"/>
        <pc:sldMkLst>
          <pc:docMk/>
          <pc:sldMk cId="270853132" sldId="4861"/>
        </pc:sldMkLst>
      </pc:sldChg>
      <pc:sldChg chg="addSp modSp mod ord">
        <pc:chgData name="Linson V V" userId="075c4cc9-6382-4686-add6-593eb1d48ee5" providerId="ADAL" clId="{9DCDBEA1-648E-4A49-8398-23C91BBA3DEE}" dt="2025-02-01T10:35:30.105" v="3015" actId="20577"/>
        <pc:sldMkLst>
          <pc:docMk/>
          <pc:sldMk cId="2136716181" sldId="4884"/>
        </pc:sldMkLst>
      </pc:sldChg>
      <pc:sldChg chg="del">
        <pc:chgData name="Linson V V" userId="075c4cc9-6382-4686-add6-593eb1d48ee5" providerId="ADAL" clId="{9DCDBEA1-648E-4A49-8398-23C91BBA3DEE}" dt="2025-01-27T11:02:17.762" v="120" actId="47"/>
        <pc:sldMkLst>
          <pc:docMk/>
          <pc:sldMk cId="55266863" sldId="4885"/>
        </pc:sldMkLst>
      </pc:sldChg>
      <pc:sldChg chg="delSp modSp mod">
        <pc:chgData name="Linson V V" userId="075c4cc9-6382-4686-add6-593eb1d48ee5" providerId="ADAL" clId="{9DCDBEA1-648E-4A49-8398-23C91BBA3DEE}" dt="2025-02-03T03:39:59.550" v="3792" actId="14100"/>
        <pc:sldMkLst>
          <pc:docMk/>
          <pc:sldMk cId="3304315509" sldId="4886"/>
        </pc:sldMkLst>
      </pc:sldChg>
      <pc:sldChg chg="del">
        <pc:chgData name="Linson V V" userId="075c4cc9-6382-4686-add6-593eb1d48ee5" providerId="ADAL" clId="{9DCDBEA1-648E-4A49-8398-23C91BBA3DEE}" dt="2025-01-27T11:02:17.762" v="120" actId="47"/>
        <pc:sldMkLst>
          <pc:docMk/>
          <pc:sldMk cId="1225896893" sldId="4929"/>
        </pc:sldMkLst>
      </pc:sldChg>
      <pc:sldChg chg="del">
        <pc:chgData name="Linson V V" userId="075c4cc9-6382-4686-add6-593eb1d48ee5" providerId="ADAL" clId="{9DCDBEA1-648E-4A49-8398-23C91BBA3DEE}" dt="2025-01-27T11:02:17.762" v="120" actId="47"/>
        <pc:sldMkLst>
          <pc:docMk/>
          <pc:sldMk cId="3754344025" sldId="4943"/>
        </pc:sldMkLst>
      </pc:sldChg>
      <pc:sldChg chg="del">
        <pc:chgData name="Linson V V" userId="075c4cc9-6382-4686-add6-593eb1d48ee5" providerId="ADAL" clId="{9DCDBEA1-648E-4A49-8398-23C91BBA3DEE}" dt="2025-01-27T11:02:17.762" v="120" actId="47"/>
        <pc:sldMkLst>
          <pc:docMk/>
          <pc:sldMk cId="1813262720" sldId="4968"/>
        </pc:sldMkLst>
      </pc:sldChg>
      <pc:sldChg chg="del">
        <pc:chgData name="Linson V V" userId="075c4cc9-6382-4686-add6-593eb1d48ee5" providerId="ADAL" clId="{9DCDBEA1-648E-4A49-8398-23C91BBA3DEE}" dt="2025-01-27T11:02:17.762" v="120" actId="47"/>
        <pc:sldMkLst>
          <pc:docMk/>
          <pc:sldMk cId="3172044870" sldId="4976"/>
        </pc:sldMkLst>
      </pc:sldChg>
      <pc:sldChg chg="del">
        <pc:chgData name="Linson V V" userId="075c4cc9-6382-4686-add6-593eb1d48ee5" providerId="ADAL" clId="{9DCDBEA1-648E-4A49-8398-23C91BBA3DEE}" dt="2025-01-27T11:02:17.762" v="120" actId="47"/>
        <pc:sldMkLst>
          <pc:docMk/>
          <pc:sldMk cId="2590893604" sldId="4984"/>
        </pc:sldMkLst>
      </pc:sldChg>
      <pc:sldChg chg="del">
        <pc:chgData name="Linson V V" userId="075c4cc9-6382-4686-add6-593eb1d48ee5" providerId="ADAL" clId="{9DCDBEA1-648E-4A49-8398-23C91BBA3DEE}" dt="2025-01-27T11:02:17.762" v="120" actId="47"/>
        <pc:sldMkLst>
          <pc:docMk/>
          <pc:sldMk cId="2075267224" sldId="4990"/>
        </pc:sldMkLst>
      </pc:sldChg>
      <pc:sldChg chg="del">
        <pc:chgData name="Linson V V" userId="075c4cc9-6382-4686-add6-593eb1d48ee5" providerId="ADAL" clId="{9DCDBEA1-648E-4A49-8398-23C91BBA3DEE}" dt="2025-01-27T11:02:17.762" v="120" actId="47"/>
        <pc:sldMkLst>
          <pc:docMk/>
          <pc:sldMk cId="2015180156" sldId="5002"/>
        </pc:sldMkLst>
      </pc:sldChg>
      <pc:sldChg chg="del">
        <pc:chgData name="Linson V V" userId="075c4cc9-6382-4686-add6-593eb1d48ee5" providerId="ADAL" clId="{9DCDBEA1-648E-4A49-8398-23C91BBA3DEE}" dt="2025-01-27T11:02:17.762" v="120" actId="47"/>
        <pc:sldMkLst>
          <pc:docMk/>
          <pc:sldMk cId="2108132707" sldId="5008"/>
        </pc:sldMkLst>
      </pc:sldChg>
      <pc:sldChg chg="del">
        <pc:chgData name="Linson V V" userId="075c4cc9-6382-4686-add6-593eb1d48ee5" providerId="ADAL" clId="{9DCDBEA1-648E-4A49-8398-23C91BBA3DEE}" dt="2025-01-27T11:02:17.762" v="120" actId="47"/>
        <pc:sldMkLst>
          <pc:docMk/>
          <pc:sldMk cId="2019337683" sldId="5027"/>
        </pc:sldMkLst>
      </pc:sldChg>
      <pc:sldChg chg="del">
        <pc:chgData name="Linson V V" userId="075c4cc9-6382-4686-add6-593eb1d48ee5" providerId="ADAL" clId="{9DCDBEA1-648E-4A49-8398-23C91BBA3DEE}" dt="2025-01-27T11:02:17.762" v="120" actId="47"/>
        <pc:sldMkLst>
          <pc:docMk/>
          <pc:sldMk cId="3109159187" sldId="5038"/>
        </pc:sldMkLst>
      </pc:sldChg>
      <pc:sldChg chg="del">
        <pc:chgData name="Linson V V" userId="075c4cc9-6382-4686-add6-593eb1d48ee5" providerId="ADAL" clId="{9DCDBEA1-648E-4A49-8398-23C91BBA3DEE}" dt="2025-01-27T11:02:17.762" v="120" actId="47"/>
        <pc:sldMkLst>
          <pc:docMk/>
          <pc:sldMk cId="1683384311" sldId="5039"/>
        </pc:sldMkLst>
      </pc:sldChg>
      <pc:sldChg chg="del">
        <pc:chgData name="Linson V V" userId="075c4cc9-6382-4686-add6-593eb1d48ee5" providerId="ADAL" clId="{9DCDBEA1-648E-4A49-8398-23C91BBA3DEE}" dt="2025-01-27T11:02:17.762" v="120" actId="47"/>
        <pc:sldMkLst>
          <pc:docMk/>
          <pc:sldMk cId="2278775205" sldId="5040"/>
        </pc:sldMkLst>
      </pc:sldChg>
      <pc:sldChg chg="del">
        <pc:chgData name="Linson V V" userId="075c4cc9-6382-4686-add6-593eb1d48ee5" providerId="ADAL" clId="{9DCDBEA1-648E-4A49-8398-23C91BBA3DEE}" dt="2025-01-27T11:02:17.762" v="120" actId="47"/>
        <pc:sldMkLst>
          <pc:docMk/>
          <pc:sldMk cId="1504348582" sldId="5046"/>
        </pc:sldMkLst>
      </pc:sldChg>
      <pc:sldChg chg="del">
        <pc:chgData name="Linson V V" userId="075c4cc9-6382-4686-add6-593eb1d48ee5" providerId="ADAL" clId="{9DCDBEA1-648E-4A49-8398-23C91BBA3DEE}" dt="2025-01-27T11:02:51.927" v="122" actId="47"/>
        <pc:sldMkLst>
          <pc:docMk/>
          <pc:sldMk cId="3861509174" sldId="5050"/>
        </pc:sldMkLst>
      </pc:sldChg>
      <pc:sldChg chg="addSp delSp modSp del mod">
        <pc:chgData name="Linson V V" userId="075c4cc9-6382-4686-add6-593eb1d48ee5" providerId="ADAL" clId="{9DCDBEA1-648E-4A49-8398-23C91BBA3DEE}" dt="2025-02-01T10:45:58.233" v="3097" actId="2696"/>
        <pc:sldMkLst>
          <pc:docMk/>
          <pc:sldMk cId="910563683" sldId="5051"/>
        </pc:sldMkLst>
      </pc:sldChg>
      <pc:sldChg chg="del">
        <pc:chgData name="Linson V V" userId="075c4cc9-6382-4686-add6-593eb1d48ee5" providerId="ADAL" clId="{9DCDBEA1-648E-4A49-8398-23C91BBA3DEE}" dt="2025-01-27T11:02:51.927" v="122" actId="47"/>
        <pc:sldMkLst>
          <pc:docMk/>
          <pc:sldMk cId="4191005789" sldId="5053"/>
        </pc:sldMkLst>
      </pc:sldChg>
      <pc:sldChg chg="del">
        <pc:chgData name="Linson V V" userId="075c4cc9-6382-4686-add6-593eb1d48ee5" providerId="ADAL" clId="{9DCDBEA1-648E-4A49-8398-23C91BBA3DEE}" dt="2025-01-27T11:02:17.762" v="120" actId="47"/>
        <pc:sldMkLst>
          <pc:docMk/>
          <pc:sldMk cId="1629509949" sldId="5054"/>
        </pc:sldMkLst>
      </pc:sldChg>
      <pc:sldChg chg="del">
        <pc:chgData name="Linson V V" userId="075c4cc9-6382-4686-add6-593eb1d48ee5" providerId="ADAL" clId="{9DCDBEA1-648E-4A49-8398-23C91BBA3DEE}" dt="2025-01-27T11:02:51.927" v="122" actId="47"/>
        <pc:sldMkLst>
          <pc:docMk/>
          <pc:sldMk cId="2776846709" sldId="5077"/>
        </pc:sldMkLst>
      </pc:sldChg>
      <pc:sldChg chg="modSp mod">
        <pc:chgData name="Linson V V" userId="075c4cc9-6382-4686-add6-593eb1d48ee5" providerId="ADAL" clId="{9DCDBEA1-648E-4A49-8398-23C91BBA3DEE}" dt="2025-02-03T05:27:46.137" v="3985" actId="13926"/>
        <pc:sldMkLst>
          <pc:docMk/>
          <pc:sldMk cId="1277787334" sldId="5079"/>
        </pc:sldMkLst>
      </pc:sldChg>
      <pc:sldChg chg="del">
        <pc:chgData name="Linson V V" userId="075c4cc9-6382-4686-add6-593eb1d48ee5" providerId="ADAL" clId="{9DCDBEA1-648E-4A49-8398-23C91BBA3DEE}" dt="2025-01-27T11:02:17.762" v="120" actId="47"/>
        <pc:sldMkLst>
          <pc:docMk/>
          <pc:sldMk cId="4284980887" sldId="5080"/>
        </pc:sldMkLst>
      </pc:sldChg>
      <pc:sldChg chg="del">
        <pc:chgData name="Linson V V" userId="075c4cc9-6382-4686-add6-593eb1d48ee5" providerId="ADAL" clId="{9DCDBEA1-648E-4A49-8398-23C91BBA3DEE}" dt="2025-01-27T11:02:17.762" v="120" actId="47"/>
        <pc:sldMkLst>
          <pc:docMk/>
          <pc:sldMk cId="2934528997" sldId="5081"/>
        </pc:sldMkLst>
      </pc:sldChg>
      <pc:sldChg chg="del">
        <pc:chgData name="Linson V V" userId="075c4cc9-6382-4686-add6-593eb1d48ee5" providerId="ADAL" clId="{9DCDBEA1-648E-4A49-8398-23C91BBA3DEE}" dt="2025-01-27T11:02:17.762" v="120" actId="47"/>
        <pc:sldMkLst>
          <pc:docMk/>
          <pc:sldMk cId="3440009256" sldId="5082"/>
        </pc:sldMkLst>
      </pc:sldChg>
      <pc:sldChg chg="del">
        <pc:chgData name="Linson V V" userId="075c4cc9-6382-4686-add6-593eb1d48ee5" providerId="ADAL" clId="{9DCDBEA1-648E-4A49-8398-23C91BBA3DEE}" dt="2025-01-27T11:02:17.762" v="120" actId="47"/>
        <pc:sldMkLst>
          <pc:docMk/>
          <pc:sldMk cId="3516504931" sldId="5083"/>
        </pc:sldMkLst>
      </pc:sldChg>
      <pc:sldChg chg="addSp delSp modSp mod ord">
        <pc:chgData name="Linson V V" userId="075c4cc9-6382-4686-add6-593eb1d48ee5" providerId="ADAL" clId="{9DCDBEA1-648E-4A49-8398-23C91BBA3DEE}" dt="2025-02-03T12:58:34.587" v="6794" actId="1076"/>
        <pc:sldMkLst>
          <pc:docMk/>
          <pc:sldMk cId="3538360134" sldId="5083"/>
        </pc:sldMkLst>
        <pc:spChg chg="mod">
          <ac:chgData name="Linson V V" userId="075c4cc9-6382-4686-add6-593eb1d48ee5" providerId="ADAL" clId="{9DCDBEA1-648E-4A49-8398-23C91BBA3DEE}" dt="2025-02-03T12:58:09.008" v="6789" actId="20577"/>
          <ac:spMkLst>
            <pc:docMk/>
            <pc:sldMk cId="3538360134" sldId="5083"/>
            <ac:spMk id="2" creationId="{998BFA22-0EDD-4CC7-85CF-71188A09EAE5}"/>
          </ac:spMkLst>
        </pc:spChg>
        <pc:spChg chg="add mod">
          <ac:chgData name="Linson V V" userId="075c4cc9-6382-4686-add6-593eb1d48ee5" providerId="ADAL" clId="{9DCDBEA1-648E-4A49-8398-23C91BBA3DEE}" dt="2025-02-01T05:49:25.198" v="1337" actId="1038"/>
          <ac:spMkLst>
            <pc:docMk/>
            <pc:sldMk cId="3538360134" sldId="5083"/>
            <ac:spMk id="3" creationId="{18C40471-702E-41D2-A1A6-5F7B2F3C1A6D}"/>
          </ac:spMkLst>
        </pc:spChg>
        <pc:spChg chg="add mod">
          <ac:chgData name="Linson V V" userId="075c4cc9-6382-4686-add6-593eb1d48ee5" providerId="ADAL" clId="{9DCDBEA1-648E-4A49-8398-23C91BBA3DEE}" dt="2025-02-01T05:49:25.198" v="1337" actId="1038"/>
          <ac:spMkLst>
            <pc:docMk/>
            <pc:sldMk cId="3538360134" sldId="5083"/>
            <ac:spMk id="4" creationId="{7CD5D36A-FBDE-4A4E-946B-5F7356B7333C}"/>
          </ac:spMkLst>
        </pc:spChg>
        <pc:spChg chg="add mod">
          <ac:chgData name="Linson V V" userId="075c4cc9-6382-4686-add6-593eb1d48ee5" providerId="ADAL" clId="{9DCDBEA1-648E-4A49-8398-23C91BBA3DEE}" dt="2025-02-01T06:09:19.285" v="1407" actId="1036"/>
          <ac:spMkLst>
            <pc:docMk/>
            <pc:sldMk cId="3538360134" sldId="5083"/>
            <ac:spMk id="5" creationId="{638223D7-0F0C-4BAC-A0D1-74A48E9937A3}"/>
          </ac:spMkLst>
        </pc:spChg>
        <pc:spChg chg="add mod">
          <ac:chgData name="Linson V V" userId="075c4cc9-6382-4686-add6-593eb1d48ee5" providerId="ADAL" clId="{9DCDBEA1-648E-4A49-8398-23C91BBA3DEE}" dt="2025-02-01T06:22:26.917" v="1439" actId="208"/>
          <ac:spMkLst>
            <pc:docMk/>
            <pc:sldMk cId="3538360134" sldId="5083"/>
            <ac:spMk id="6" creationId="{5A668B3C-9EA9-4B54-AE89-99169D336DF1}"/>
          </ac:spMkLst>
        </pc:spChg>
        <pc:spChg chg="mod">
          <ac:chgData name="Linson V V" userId="075c4cc9-6382-4686-add6-593eb1d48ee5" providerId="ADAL" clId="{9DCDBEA1-648E-4A49-8398-23C91BBA3DEE}" dt="2025-02-03T12:58:34.587" v="6794" actId="1076"/>
          <ac:spMkLst>
            <pc:docMk/>
            <pc:sldMk cId="3538360134" sldId="5083"/>
            <ac:spMk id="8" creationId="{C977BC1C-30BE-B80B-5C66-6182B4CEE8BA}"/>
          </ac:spMkLst>
        </pc:spChg>
        <pc:spChg chg="mod">
          <ac:chgData name="Linson V V" userId="075c4cc9-6382-4686-add6-593eb1d48ee5" providerId="ADAL" clId="{9DCDBEA1-648E-4A49-8398-23C91BBA3DEE}" dt="2025-02-03T09:20:31.782" v="5650" actId="20577"/>
          <ac:spMkLst>
            <pc:docMk/>
            <pc:sldMk cId="3538360134" sldId="5083"/>
            <ac:spMk id="9" creationId="{1397880F-A0EF-7842-4E76-A44384497B8A}"/>
          </ac:spMkLst>
        </pc:spChg>
        <pc:spChg chg="mod">
          <ac:chgData name="Linson V V" userId="075c4cc9-6382-4686-add6-593eb1d48ee5" providerId="ADAL" clId="{9DCDBEA1-648E-4A49-8398-23C91BBA3DEE}" dt="2025-02-03T11:38:31.142" v="6361" actId="14100"/>
          <ac:spMkLst>
            <pc:docMk/>
            <pc:sldMk cId="3538360134" sldId="5083"/>
            <ac:spMk id="19" creationId="{EAC66A58-A12D-4C74-8B07-3DB142D6FB71}"/>
          </ac:spMkLst>
        </pc:spChg>
        <pc:spChg chg="mod ord">
          <ac:chgData name="Linson V V" userId="075c4cc9-6382-4686-add6-593eb1d48ee5" providerId="ADAL" clId="{9DCDBEA1-648E-4A49-8398-23C91BBA3DEE}" dt="2025-02-01T05:56:41.505" v="1386" actId="1076"/>
          <ac:spMkLst>
            <pc:docMk/>
            <pc:sldMk cId="3538360134" sldId="5083"/>
            <ac:spMk id="45" creationId="{803DC5B9-FD57-4124-8E78-89685B9F3655}"/>
          </ac:spMkLst>
        </pc:spChg>
        <pc:spChg chg="add mod">
          <ac:chgData name="Linson V V" userId="075c4cc9-6382-4686-add6-593eb1d48ee5" providerId="ADAL" clId="{9DCDBEA1-648E-4A49-8398-23C91BBA3DEE}" dt="2025-02-01T05:49:25.198" v="1337" actId="1038"/>
          <ac:spMkLst>
            <pc:docMk/>
            <pc:sldMk cId="3538360134" sldId="5083"/>
            <ac:spMk id="52" creationId="{D6416FAE-8E8F-42B7-95A3-F4E60862E5C1}"/>
          </ac:spMkLst>
        </pc:spChg>
        <pc:spChg chg="mod">
          <ac:chgData name="Linson V V" userId="075c4cc9-6382-4686-add6-593eb1d48ee5" providerId="ADAL" clId="{9DCDBEA1-648E-4A49-8398-23C91BBA3DEE}" dt="2025-02-03T06:47:18.250" v="4597" actId="1076"/>
          <ac:spMkLst>
            <pc:docMk/>
            <pc:sldMk cId="3538360134" sldId="5083"/>
            <ac:spMk id="54" creationId="{400513D5-D89B-4309-ABAC-D6C622F30008}"/>
          </ac:spMkLst>
        </pc:spChg>
        <pc:spChg chg="add mod">
          <ac:chgData name="Linson V V" userId="075c4cc9-6382-4686-add6-593eb1d48ee5" providerId="ADAL" clId="{9DCDBEA1-648E-4A49-8398-23C91BBA3DEE}" dt="2025-02-01T06:07:34.248" v="1395" actId="1076"/>
          <ac:spMkLst>
            <pc:docMk/>
            <pc:sldMk cId="3538360134" sldId="5083"/>
            <ac:spMk id="55" creationId="{DCBE1284-90CB-4AC3-9ED0-41E820A65AD4}"/>
          </ac:spMkLst>
        </pc:spChg>
        <pc:spChg chg="mod">
          <ac:chgData name="Linson V V" userId="075c4cc9-6382-4686-add6-593eb1d48ee5" providerId="ADAL" clId="{9DCDBEA1-648E-4A49-8398-23C91BBA3DEE}" dt="2025-02-01T06:34:07.533" v="1527" actId="1076"/>
          <ac:spMkLst>
            <pc:docMk/>
            <pc:sldMk cId="3538360134" sldId="5083"/>
            <ac:spMk id="57" creationId="{FC9B4551-684C-4836-8394-32C8C210C7DE}"/>
          </ac:spMkLst>
        </pc:spChg>
        <pc:spChg chg="mod">
          <ac:chgData name="Linson V V" userId="075c4cc9-6382-4686-add6-593eb1d48ee5" providerId="ADAL" clId="{9DCDBEA1-648E-4A49-8398-23C91BBA3DEE}" dt="2025-02-03T06:47:15.754" v="4596" actId="14100"/>
          <ac:spMkLst>
            <pc:docMk/>
            <pc:sldMk cId="3538360134" sldId="5083"/>
            <ac:spMk id="58" creationId="{10EE12C0-EEA3-4934-AAA6-388AE8078A4D}"/>
          </ac:spMkLst>
        </pc:spChg>
        <pc:spChg chg="mod">
          <ac:chgData name="Linson V V" userId="075c4cc9-6382-4686-add6-593eb1d48ee5" providerId="ADAL" clId="{9DCDBEA1-648E-4A49-8398-23C91BBA3DEE}" dt="2025-02-03T06:47:13.057" v="4595" actId="1076"/>
          <ac:spMkLst>
            <pc:docMk/>
            <pc:sldMk cId="3538360134" sldId="5083"/>
            <ac:spMk id="59" creationId="{36310FDF-6EF4-432E-B549-6BAD70720EDF}"/>
          </ac:spMkLst>
        </pc:spChg>
        <pc:spChg chg="mod">
          <ac:chgData name="Linson V V" userId="075c4cc9-6382-4686-add6-593eb1d48ee5" providerId="ADAL" clId="{9DCDBEA1-648E-4A49-8398-23C91BBA3DEE}" dt="2025-02-01T06:33:23.830" v="1520" actId="404"/>
          <ac:spMkLst>
            <pc:docMk/>
            <pc:sldMk cId="3538360134" sldId="5083"/>
            <ac:spMk id="60" creationId="{AAE257AD-128E-4EF6-AE34-0049C89971D0}"/>
          </ac:spMkLst>
        </pc:spChg>
        <pc:spChg chg="mod">
          <ac:chgData name="Linson V V" userId="075c4cc9-6382-4686-add6-593eb1d48ee5" providerId="ADAL" clId="{9DCDBEA1-648E-4A49-8398-23C91BBA3DEE}" dt="2025-02-01T06:22:02.428" v="1437" actId="207"/>
          <ac:spMkLst>
            <pc:docMk/>
            <pc:sldMk cId="3538360134" sldId="5083"/>
            <ac:spMk id="61" creationId="{385202E8-932F-4989-9992-C654EDA38B57}"/>
          </ac:spMkLst>
        </pc:spChg>
        <pc:spChg chg="mod">
          <ac:chgData name="Linson V V" userId="075c4cc9-6382-4686-add6-593eb1d48ee5" providerId="ADAL" clId="{9DCDBEA1-648E-4A49-8398-23C91BBA3DEE}" dt="2025-02-03T06:47:13.057" v="4595" actId="1076"/>
          <ac:spMkLst>
            <pc:docMk/>
            <pc:sldMk cId="3538360134" sldId="5083"/>
            <ac:spMk id="62" creationId="{FAC826A3-C166-40AD-AFED-D274DE48CC23}"/>
          </ac:spMkLst>
        </pc:spChg>
        <pc:spChg chg="mod">
          <ac:chgData name="Linson V V" userId="075c4cc9-6382-4686-add6-593eb1d48ee5" providerId="ADAL" clId="{9DCDBEA1-648E-4A49-8398-23C91BBA3DEE}" dt="2025-02-03T06:47:13.057" v="4595" actId="1076"/>
          <ac:spMkLst>
            <pc:docMk/>
            <pc:sldMk cId="3538360134" sldId="5083"/>
            <ac:spMk id="64" creationId="{E55848FB-5031-47DA-9F50-B4B9AEE95857}"/>
          </ac:spMkLst>
        </pc:spChg>
        <pc:spChg chg="mod">
          <ac:chgData name="Linson V V" userId="075c4cc9-6382-4686-add6-593eb1d48ee5" providerId="ADAL" clId="{9DCDBEA1-648E-4A49-8398-23C91BBA3DEE}" dt="2025-02-03T06:47:13.057" v="4595" actId="1076"/>
          <ac:spMkLst>
            <pc:docMk/>
            <pc:sldMk cId="3538360134" sldId="5083"/>
            <ac:spMk id="68" creationId="{9A509B25-EA62-4E10-9A18-76FB464B1F7D}"/>
          </ac:spMkLst>
        </pc:spChg>
        <pc:spChg chg="mod">
          <ac:chgData name="Linson V V" userId="075c4cc9-6382-4686-add6-593eb1d48ee5" providerId="ADAL" clId="{9DCDBEA1-648E-4A49-8398-23C91BBA3DEE}" dt="2025-02-03T11:45:07.963" v="6368" actId="20577"/>
          <ac:spMkLst>
            <pc:docMk/>
            <pc:sldMk cId="3538360134" sldId="5083"/>
            <ac:spMk id="73" creationId="{B8BC58D1-EEBC-45EC-9DA9-2B07307051D2}"/>
          </ac:spMkLst>
        </pc:spChg>
        <pc:spChg chg="mod">
          <ac:chgData name="Linson V V" userId="075c4cc9-6382-4686-add6-593eb1d48ee5" providerId="ADAL" clId="{9DCDBEA1-648E-4A49-8398-23C91BBA3DEE}" dt="2025-02-03T06:47:13.057" v="4595" actId="1076"/>
          <ac:spMkLst>
            <pc:docMk/>
            <pc:sldMk cId="3538360134" sldId="5083"/>
            <ac:spMk id="74" creationId="{45D47604-5031-45DC-8EE9-5C4E88189D42}"/>
          </ac:spMkLst>
        </pc:spChg>
        <pc:spChg chg="mod">
          <ac:chgData name="Linson V V" userId="075c4cc9-6382-4686-add6-593eb1d48ee5" providerId="ADAL" clId="{9DCDBEA1-648E-4A49-8398-23C91BBA3DEE}" dt="2025-02-03T06:47:13.057" v="4595" actId="1076"/>
          <ac:spMkLst>
            <pc:docMk/>
            <pc:sldMk cId="3538360134" sldId="5083"/>
            <ac:spMk id="75" creationId="{A84AD55F-E5A1-4F0A-BA5D-41D94F8B44EC}"/>
          </ac:spMkLst>
        </pc:spChg>
        <pc:spChg chg="mod">
          <ac:chgData name="Linson V V" userId="075c4cc9-6382-4686-add6-593eb1d48ee5" providerId="ADAL" clId="{9DCDBEA1-648E-4A49-8398-23C91BBA3DEE}" dt="2025-02-03T06:47:13.057" v="4595" actId="1076"/>
          <ac:spMkLst>
            <pc:docMk/>
            <pc:sldMk cId="3538360134" sldId="5083"/>
            <ac:spMk id="76" creationId="{7693A3C0-A62E-4A91-AAB0-1A83D05A0D1A}"/>
          </ac:spMkLst>
        </pc:spChg>
        <pc:spChg chg="mod">
          <ac:chgData name="Linson V V" userId="075c4cc9-6382-4686-add6-593eb1d48ee5" providerId="ADAL" clId="{9DCDBEA1-648E-4A49-8398-23C91BBA3DEE}" dt="2025-02-03T06:47:13.057" v="4595" actId="1076"/>
          <ac:spMkLst>
            <pc:docMk/>
            <pc:sldMk cId="3538360134" sldId="5083"/>
            <ac:spMk id="77" creationId="{BB931A20-23AE-4BE0-9DF0-6D941D90F4FD}"/>
          </ac:spMkLst>
        </pc:spChg>
        <pc:spChg chg="mod">
          <ac:chgData name="Linson V V" userId="075c4cc9-6382-4686-add6-593eb1d48ee5" providerId="ADAL" clId="{9DCDBEA1-648E-4A49-8398-23C91BBA3DEE}" dt="2025-02-01T06:35:17.712" v="1542" actId="1076"/>
          <ac:spMkLst>
            <pc:docMk/>
            <pc:sldMk cId="3538360134" sldId="5083"/>
            <ac:spMk id="78" creationId="{0B5DC0B7-7AA2-4D17-9E94-35DF15E11728}"/>
          </ac:spMkLst>
        </pc:spChg>
        <pc:spChg chg="mod">
          <ac:chgData name="Linson V V" userId="075c4cc9-6382-4686-add6-593eb1d48ee5" providerId="ADAL" clId="{9DCDBEA1-648E-4A49-8398-23C91BBA3DEE}" dt="2025-02-03T06:47:13.057" v="4595" actId="1076"/>
          <ac:spMkLst>
            <pc:docMk/>
            <pc:sldMk cId="3538360134" sldId="5083"/>
            <ac:spMk id="79" creationId="{74D923E4-C141-49C1-B2FA-A089893DCE35}"/>
          </ac:spMkLst>
        </pc:spChg>
        <pc:spChg chg="mod">
          <ac:chgData name="Linson V V" userId="075c4cc9-6382-4686-add6-593eb1d48ee5" providerId="ADAL" clId="{9DCDBEA1-648E-4A49-8398-23C91BBA3DEE}" dt="2025-02-03T06:47:13.057" v="4595" actId="1076"/>
          <ac:spMkLst>
            <pc:docMk/>
            <pc:sldMk cId="3538360134" sldId="5083"/>
            <ac:spMk id="80" creationId="{79206BC3-0991-4372-9857-4560BB995D00}"/>
          </ac:spMkLst>
        </pc:spChg>
        <pc:spChg chg="mod">
          <ac:chgData name="Linson V V" userId="075c4cc9-6382-4686-add6-593eb1d48ee5" providerId="ADAL" clId="{9DCDBEA1-648E-4A49-8398-23C91BBA3DEE}" dt="2025-02-03T06:47:13.057" v="4595" actId="1076"/>
          <ac:spMkLst>
            <pc:docMk/>
            <pc:sldMk cId="3538360134" sldId="5083"/>
            <ac:spMk id="81" creationId="{B91500F1-4608-46CC-B529-DE51CBCBA741}"/>
          </ac:spMkLst>
        </pc:spChg>
        <pc:spChg chg="mod">
          <ac:chgData name="Linson V V" userId="075c4cc9-6382-4686-add6-593eb1d48ee5" providerId="ADAL" clId="{9DCDBEA1-648E-4A49-8398-23C91BBA3DEE}" dt="2025-02-03T06:47:13.057" v="4595" actId="1076"/>
          <ac:spMkLst>
            <pc:docMk/>
            <pc:sldMk cId="3538360134" sldId="5083"/>
            <ac:spMk id="85" creationId="{2E32D160-E65E-4CF5-B1B6-D65F7E1C610D}"/>
          </ac:spMkLst>
        </pc:spChg>
        <pc:spChg chg="add mod">
          <ac:chgData name="Linson V V" userId="075c4cc9-6382-4686-add6-593eb1d48ee5" providerId="ADAL" clId="{9DCDBEA1-648E-4A49-8398-23C91BBA3DEE}" dt="2025-02-01T06:07:22.044" v="1394" actId="1076"/>
          <ac:spMkLst>
            <pc:docMk/>
            <pc:sldMk cId="3538360134" sldId="5083"/>
            <ac:spMk id="86" creationId="{98164C0C-A9E4-4981-BCA0-B8B85E5512DC}"/>
          </ac:spMkLst>
        </pc:spChg>
        <pc:spChg chg="mod">
          <ac:chgData name="Linson V V" userId="075c4cc9-6382-4686-add6-593eb1d48ee5" providerId="ADAL" clId="{9DCDBEA1-648E-4A49-8398-23C91BBA3DEE}" dt="2025-02-03T04:46:21.906" v="3840" actId="20577"/>
          <ac:spMkLst>
            <pc:docMk/>
            <pc:sldMk cId="3538360134" sldId="5083"/>
            <ac:spMk id="87" creationId="{C112717C-6EC8-41CC-9B2C-64A433BE0229}"/>
          </ac:spMkLst>
        </pc:spChg>
        <pc:spChg chg="mod">
          <ac:chgData name="Linson V V" userId="075c4cc9-6382-4686-add6-593eb1d48ee5" providerId="ADAL" clId="{9DCDBEA1-648E-4A49-8398-23C91BBA3DEE}" dt="2025-02-01T06:35:17.712" v="1542" actId="1076"/>
          <ac:spMkLst>
            <pc:docMk/>
            <pc:sldMk cId="3538360134" sldId="5083"/>
            <ac:spMk id="88" creationId="{50054C33-4890-478C-9359-B80594B5E2A6}"/>
          </ac:spMkLst>
        </pc:spChg>
        <pc:spChg chg="add mod">
          <ac:chgData name="Linson V V" userId="075c4cc9-6382-4686-add6-593eb1d48ee5" providerId="ADAL" clId="{9DCDBEA1-648E-4A49-8398-23C91BBA3DEE}" dt="2025-02-01T06:08:46.072" v="1400" actId="1076"/>
          <ac:spMkLst>
            <pc:docMk/>
            <pc:sldMk cId="3538360134" sldId="5083"/>
            <ac:spMk id="89" creationId="{35F37879-06B9-48F7-BB11-F41FC98C30B7}"/>
          </ac:spMkLst>
        </pc:spChg>
        <pc:spChg chg="add mod ord">
          <ac:chgData name="Linson V V" userId="075c4cc9-6382-4686-add6-593eb1d48ee5" providerId="ADAL" clId="{9DCDBEA1-648E-4A49-8398-23C91BBA3DEE}" dt="2025-02-01T06:08:36.518" v="1397" actId="14100"/>
          <ac:spMkLst>
            <pc:docMk/>
            <pc:sldMk cId="3538360134" sldId="5083"/>
            <ac:spMk id="90" creationId="{EDB805AC-11EC-442F-94B6-BFD48D7B6C7E}"/>
          </ac:spMkLst>
        </pc:spChg>
        <pc:spChg chg="add mod">
          <ac:chgData name="Linson V V" userId="075c4cc9-6382-4686-add6-593eb1d48ee5" providerId="ADAL" clId="{9DCDBEA1-648E-4A49-8398-23C91BBA3DEE}" dt="2025-02-03T09:20:09.763" v="5640" actId="14100"/>
          <ac:spMkLst>
            <pc:docMk/>
            <pc:sldMk cId="3538360134" sldId="5083"/>
            <ac:spMk id="100" creationId="{12FFB705-76F6-4738-99F7-EE68291375FA}"/>
          </ac:spMkLst>
        </pc:spChg>
        <pc:spChg chg="add mod">
          <ac:chgData name="Linson V V" userId="075c4cc9-6382-4686-add6-593eb1d48ee5" providerId="ADAL" clId="{9DCDBEA1-648E-4A49-8398-23C91BBA3DEE}" dt="2025-02-03T09:19:59.083" v="5639" actId="1076"/>
          <ac:spMkLst>
            <pc:docMk/>
            <pc:sldMk cId="3538360134" sldId="5083"/>
            <ac:spMk id="101" creationId="{5CCBCF49-0599-4A1B-88AC-12ECF000E7D6}"/>
          </ac:spMkLst>
        </pc:spChg>
        <pc:spChg chg="add mod">
          <ac:chgData name="Linson V V" userId="075c4cc9-6382-4686-add6-593eb1d48ee5" providerId="ADAL" clId="{9DCDBEA1-648E-4A49-8398-23C91BBA3DEE}" dt="2025-02-03T11:55:45.225" v="6419" actId="13926"/>
          <ac:spMkLst>
            <pc:docMk/>
            <pc:sldMk cId="3538360134" sldId="5083"/>
            <ac:spMk id="103" creationId="{AC9D2B3F-AD16-4B5C-A294-84948C890F11}"/>
          </ac:spMkLst>
        </pc:spChg>
        <pc:spChg chg="add mod">
          <ac:chgData name="Linson V V" userId="075c4cc9-6382-4686-add6-593eb1d48ee5" providerId="ADAL" clId="{9DCDBEA1-648E-4A49-8398-23C91BBA3DEE}" dt="2025-02-01T06:38:26.402" v="1626" actId="1038"/>
          <ac:spMkLst>
            <pc:docMk/>
            <pc:sldMk cId="3538360134" sldId="5083"/>
            <ac:spMk id="104" creationId="{130EE508-CF59-4402-9C36-D521A80D3C48}"/>
          </ac:spMkLst>
        </pc:spChg>
        <pc:spChg chg="add mod">
          <ac:chgData name="Linson V V" userId="075c4cc9-6382-4686-add6-593eb1d48ee5" providerId="ADAL" clId="{9DCDBEA1-648E-4A49-8398-23C91BBA3DEE}" dt="2025-02-01T06:38:26.402" v="1626" actId="1038"/>
          <ac:spMkLst>
            <pc:docMk/>
            <pc:sldMk cId="3538360134" sldId="5083"/>
            <ac:spMk id="105" creationId="{7FF3CF06-EF2B-41A0-90F7-6967B3664023}"/>
          </ac:spMkLst>
        </pc:spChg>
        <pc:spChg chg="add mod">
          <ac:chgData name="Linson V V" userId="075c4cc9-6382-4686-add6-593eb1d48ee5" providerId="ADAL" clId="{9DCDBEA1-648E-4A49-8398-23C91BBA3DEE}" dt="2025-02-01T06:38:37.038" v="1636" actId="1037"/>
          <ac:spMkLst>
            <pc:docMk/>
            <pc:sldMk cId="3538360134" sldId="5083"/>
            <ac:spMk id="106" creationId="{A44949B7-E76B-48D3-BA20-157313ED3FD4}"/>
          </ac:spMkLst>
        </pc:spChg>
        <pc:spChg chg="add mod">
          <ac:chgData name="Linson V V" userId="075c4cc9-6382-4686-add6-593eb1d48ee5" providerId="ADAL" clId="{9DCDBEA1-648E-4A49-8398-23C91BBA3DEE}" dt="2025-02-03T09:19:46.523" v="5637" actId="1036"/>
          <ac:spMkLst>
            <pc:docMk/>
            <pc:sldMk cId="3538360134" sldId="5083"/>
            <ac:spMk id="118" creationId="{B21E7F6F-5C0C-454D-B55B-253A123CF308}"/>
          </ac:spMkLst>
        </pc:spChg>
        <pc:spChg chg="add mod">
          <ac:chgData name="Linson V V" userId="075c4cc9-6382-4686-add6-593eb1d48ee5" providerId="ADAL" clId="{9DCDBEA1-648E-4A49-8398-23C91BBA3DEE}" dt="2025-02-03T06:47:27.706" v="4599" actId="14100"/>
          <ac:spMkLst>
            <pc:docMk/>
            <pc:sldMk cId="3538360134" sldId="5083"/>
            <ac:spMk id="119" creationId="{ADE72FA0-1D1B-46DB-AAA9-B590174CBF06}"/>
          </ac:spMkLst>
        </pc:spChg>
        <pc:spChg chg="add mod">
          <ac:chgData name="Linson V V" userId="075c4cc9-6382-4686-add6-593eb1d48ee5" providerId="ADAL" clId="{9DCDBEA1-648E-4A49-8398-23C91BBA3DEE}" dt="2025-02-03T09:19:59.083" v="5639" actId="1076"/>
          <ac:spMkLst>
            <pc:docMk/>
            <pc:sldMk cId="3538360134" sldId="5083"/>
            <ac:spMk id="123" creationId="{9322EE38-9AF2-4023-8064-A5314C9B1CE9}"/>
          </ac:spMkLst>
        </pc:spChg>
        <pc:spChg chg="add mod">
          <ac:chgData name="Linson V V" userId="075c4cc9-6382-4686-add6-593eb1d48ee5" providerId="ADAL" clId="{9DCDBEA1-648E-4A49-8398-23C91BBA3DEE}" dt="2025-02-03T09:20:26.735" v="5649" actId="20577"/>
          <ac:spMkLst>
            <pc:docMk/>
            <pc:sldMk cId="3538360134" sldId="5083"/>
            <ac:spMk id="128" creationId="{9DF75B7F-BC0A-48B7-A926-B38799E16664}"/>
          </ac:spMkLst>
        </pc:spChg>
        <pc:spChg chg="add mod">
          <ac:chgData name="Linson V V" userId="075c4cc9-6382-4686-add6-593eb1d48ee5" providerId="ADAL" clId="{9DCDBEA1-648E-4A49-8398-23C91BBA3DEE}" dt="2025-02-03T09:19:46.523" v="5637" actId="1036"/>
          <ac:spMkLst>
            <pc:docMk/>
            <pc:sldMk cId="3538360134" sldId="5083"/>
            <ac:spMk id="129" creationId="{37D2087C-C976-461C-B3D5-424BB38E396E}"/>
          </ac:spMkLst>
        </pc:spChg>
        <pc:spChg chg="add mod">
          <ac:chgData name="Linson V V" userId="075c4cc9-6382-4686-add6-593eb1d48ee5" providerId="ADAL" clId="{9DCDBEA1-648E-4A49-8398-23C91BBA3DEE}" dt="2025-02-03T09:19:46.523" v="5637" actId="1036"/>
          <ac:spMkLst>
            <pc:docMk/>
            <pc:sldMk cId="3538360134" sldId="5083"/>
            <ac:spMk id="137" creationId="{763FDBCF-408E-45F9-8DD7-56AFFDA941C1}"/>
          </ac:spMkLst>
        </pc:spChg>
        <pc:spChg chg="add mod">
          <ac:chgData name="Linson V V" userId="075c4cc9-6382-4686-add6-593eb1d48ee5" providerId="ADAL" clId="{9DCDBEA1-648E-4A49-8398-23C91BBA3DEE}" dt="2025-02-01T10:49:45.692" v="3234" actId="1076"/>
          <ac:spMkLst>
            <pc:docMk/>
            <pc:sldMk cId="3538360134" sldId="5083"/>
            <ac:spMk id="139" creationId="{2E4E1C87-2A80-48BF-9DDF-A5F48820ACC7}"/>
          </ac:spMkLst>
        </pc:spChg>
        <pc:graphicFrameChg chg="mod">
          <ac:chgData name="Linson V V" userId="075c4cc9-6382-4686-add6-593eb1d48ee5" providerId="ADAL" clId="{9DCDBEA1-648E-4A49-8398-23C91BBA3DEE}" dt="2025-02-03T03:44:56.085" v="3816" actId="692"/>
          <ac:graphicFrameMkLst>
            <pc:docMk/>
            <pc:sldMk cId="3538360134" sldId="5083"/>
            <ac:graphicFrameMk id="41" creationId="{8BECB974-B12A-46C3-AD03-E947E17E69BD}"/>
          </ac:graphicFrameMkLst>
        </pc:graphicFrameChg>
        <pc:graphicFrameChg chg="add del mod">
          <ac:chgData name="Linson V V" userId="075c4cc9-6382-4686-add6-593eb1d48ee5" providerId="ADAL" clId="{9DCDBEA1-648E-4A49-8398-23C91BBA3DEE}" dt="2025-02-03T06:45:47.244" v="4585"/>
          <ac:graphicFrameMkLst>
            <pc:docMk/>
            <pc:sldMk cId="3538360134" sldId="5083"/>
            <ac:graphicFrameMk id="53" creationId="{8875B5EE-AC27-458E-ACE5-DAE79D3C5FBD}"/>
          </ac:graphicFrameMkLst>
        </pc:graphicFrameChg>
      </pc:sldChg>
      <pc:sldChg chg="del">
        <pc:chgData name="Linson V V" userId="075c4cc9-6382-4686-add6-593eb1d48ee5" providerId="ADAL" clId="{9DCDBEA1-648E-4A49-8398-23C91BBA3DEE}" dt="2025-01-27T11:02:17.762" v="120" actId="47"/>
        <pc:sldMkLst>
          <pc:docMk/>
          <pc:sldMk cId="920783206" sldId="5086"/>
        </pc:sldMkLst>
      </pc:sldChg>
      <pc:sldChg chg="del">
        <pc:chgData name="Linson V V" userId="075c4cc9-6382-4686-add6-593eb1d48ee5" providerId="ADAL" clId="{9DCDBEA1-648E-4A49-8398-23C91BBA3DEE}" dt="2025-01-27T11:02:17.762" v="120" actId="47"/>
        <pc:sldMkLst>
          <pc:docMk/>
          <pc:sldMk cId="1866141547" sldId="5087"/>
        </pc:sldMkLst>
      </pc:sldChg>
      <pc:sldChg chg="del">
        <pc:chgData name="Linson V V" userId="075c4cc9-6382-4686-add6-593eb1d48ee5" providerId="ADAL" clId="{9DCDBEA1-648E-4A49-8398-23C91BBA3DEE}" dt="2025-01-27T11:02:17.762" v="120" actId="47"/>
        <pc:sldMkLst>
          <pc:docMk/>
          <pc:sldMk cId="549963952" sldId="5088"/>
        </pc:sldMkLst>
      </pc:sldChg>
      <pc:sldChg chg="del">
        <pc:chgData name="Linson V V" userId="075c4cc9-6382-4686-add6-593eb1d48ee5" providerId="ADAL" clId="{9DCDBEA1-648E-4A49-8398-23C91BBA3DEE}" dt="2025-01-27T11:02:17.762" v="120" actId="47"/>
        <pc:sldMkLst>
          <pc:docMk/>
          <pc:sldMk cId="1916235446" sldId="5089"/>
        </pc:sldMkLst>
      </pc:sldChg>
      <pc:sldChg chg="del">
        <pc:chgData name="Linson V V" userId="075c4cc9-6382-4686-add6-593eb1d48ee5" providerId="ADAL" clId="{9DCDBEA1-648E-4A49-8398-23C91BBA3DEE}" dt="2025-01-27T11:02:17.762" v="120" actId="47"/>
        <pc:sldMkLst>
          <pc:docMk/>
          <pc:sldMk cId="3947768164" sldId="2147470884"/>
        </pc:sldMkLst>
      </pc:sldChg>
      <pc:sldChg chg="del">
        <pc:chgData name="Linson V V" userId="075c4cc9-6382-4686-add6-593eb1d48ee5" providerId="ADAL" clId="{9DCDBEA1-648E-4A49-8398-23C91BBA3DEE}" dt="2025-01-27T11:02:51.927" v="122" actId="47"/>
        <pc:sldMkLst>
          <pc:docMk/>
          <pc:sldMk cId="2245049227" sldId="2147470885"/>
        </pc:sldMkLst>
      </pc:sldChg>
      <pc:sldChg chg="modSp mod">
        <pc:chgData name="Linson V V" userId="075c4cc9-6382-4686-add6-593eb1d48ee5" providerId="ADAL" clId="{9DCDBEA1-648E-4A49-8398-23C91BBA3DEE}" dt="2025-02-01T10:40:18.690" v="3078" actId="20577"/>
        <pc:sldMkLst>
          <pc:docMk/>
          <pc:sldMk cId="2772054925" sldId="2147470887"/>
        </pc:sldMkLst>
      </pc:sldChg>
      <pc:sldChg chg="addSp delSp modSp del mod">
        <pc:chgData name="Linson V V" userId="075c4cc9-6382-4686-add6-593eb1d48ee5" providerId="ADAL" clId="{9DCDBEA1-648E-4A49-8398-23C91BBA3DEE}" dt="2025-02-01T10:30:26.713" v="2939" actId="2696"/>
        <pc:sldMkLst>
          <pc:docMk/>
          <pc:sldMk cId="485952067" sldId="2147470892"/>
        </pc:sldMkLst>
      </pc:sldChg>
      <pc:sldChg chg="delSp add mod ord">
        <pc:chgData name="Linson V V" userId="075c4cc9-6382-4686-add6-593eb1d48ee5" providerId="ADAL" clId="{9DCDBEA1-648E-4A49-8398-23C91BBA3DEE}" dt="2025-02-01T10:30:38.449" v="2943" actId="478"/>
        <pc:sldMkLst>
          <pc:docMk/>
          <pc:sldMk cId="2565340007" sldId="2147470892"/>
        </pc:sldMkLst>
      </pc:sldChg>
      <pc:sldChg chg="addSp delSp modSp add mod modClrScheme chgLayout">
        <pc:chgData name="Linson V V" userId="075c4cc9-6382-4686-add6-593eb1d48ee5" providerId="ADAL" clId="{9DCDBEA1-648E-4A49-8398-23C91BBA3DEE}" dt="2025-02-03T13:10:18.709" v="6862" actId="14100"/>
        <pc:sldMkLst>
          <pc:docMk/>
          <pc:sldMk cId="3171269735" sldId="2147471068"/>
        </pc:sldMkLst>
      </pc:sldChg>
      <pc:sldChg chg="delSp mod ord">
        <pc:chgData name="Linson V V" userId="075c4cc9-6382-4686-add6-593eb1d48ee5" providerId="ADAL" clId="{9DCDBEA1-648E-4A49-8398-23C91BBA3DEE}" dt="2025-02-03T13:00:48.305" v="6824" actId="21"/>
        <pc:sldMkLst>
          <pc:docMk/>
          <pc:sldMk cId="2960644468" sldId="2147471071"/>
        </pc:sldMkLst>
      </pc:sldChg>
      <pc:sldChg chg="addSp delSp modSp mod">
        <pc:chgData name="Linson V V" userId="075c4cc9-6382-4686-add6-593eb1d48ee5" providerId="ADAL" clId="{9DCDBEA1-648E-4A49-8398-23C91BBA3DEE}" dt="2025-02-03T13:08:01.559" v="6856" actId="20577"/>
        <pc:sldMkLst>
          <pc:docMk/>
          <pc:sldMk cId="29744652" sldId="2147471093"/>
        </pc:sldMkLst>
        <pc:spChg chg="mod">
          <ac:chgData name="Linson V V" userId="075c4cc9-6382-4686-add6-593eb1d48ee5" providerId="ADAL" clId="{9DCDBEA1-648E-4A49-8398-23C91BBA3DEE}" dt="2025-02-03T13:08:01.559" v="6856" actId="20577"/>
          <ac:spMkLst>
            <pc:docMk/>
            <pc:sldMk cId="29744652" sldId="2147471093"/>
            <ac:spMk id="5" creationId="{540CE672-9FE0-4AA6-C301-9AD5657ADD0D}"/>
          </ac:spMkLst>
        </pc:spChg>
      </pc:sldChg>
      <pc:sldChg chg="addSp delSp modSp mod">
        <pc:chgData name="Linson V V" userId="075c4cc9-6382-4686-add6-593eb1d48ee5" providerId="ADAL" clId="{9DCDBEA1-648E-4A49-8398-23C91BBA3DEE}" dt="2025-01-30T05:24:46.362" v="215"/>
        <pc:sldMkLst>
          <pc:docMk/>
          <pc:sldMk cId="3342108007" sldId="2147482335"/>
        </pc:sldMkLst>
      </pc:sldChg>
      <pc:sldChg chg="del">
        <pc:chgData name="Linson V V" userId="075c4cc9-6382-4686-add6-593eb1d48ee5" providerId="ADAL" clId="{9DCDBEA1-648E-4A49-8398-23C91BBA3DEE}" dt="2025-02-01T08:55:47.309" v="2140" actId="2696"/>
        <pc:sldMkLst>
          <pc:docMk/>
          <pc:sldMk cId="1161894639" sldId="2147482337"/>
        </pc:sldMkLst>
      </pc:sldChg>
      <pc:sldChg chg="addSp delSp modSp mod modClrScheme chgLayout">
        <pc:chgData name="Linson V V" userId="075c4cc9-6382-4686-add6-593eb1d48ee5" providerId="ADAL" clId="{9DCDBEA1-648E-4A49-8398-23C91BBA3DEE}" dt="2025-01-30T03:43:13.899" v="164" actId="1076"/>
        <pc:sldMkLst>
          <pc:docMk/>
          <pc:sldMk cId="3565820774" sldId="2147482339"/>
        </pc:sldMkLst>
      </pc:sldChg>
      <pc:sldChg chg="addSp delSp modSp mod">
        <pc:chgData name="Linson V V" userId="075c4cc9-6382-4686-add6-593eb1d48ee5" providerId="ADAL" clId="{9DCDBEA1-648E-4A49-8398-23C91BBA3DEE}" dt="2025-02-03T12:54:36.083" v="6784" actId="20577"/>
        <pc:sldMkLst>
          <pc:docMk/>
          <pc:sldMk cId="1656350170" sldId="2147482346"/>
        </pc:sldMkLst>
      </pc:sldChg>
      <pc:sldChg chg="del">
        <pc:chgData name="Linson V V" userId="075c4cc9-6382-4686-add6-593eb1d48ee5" providerId="ADAL" clId="{9DCDBEA1-648E-4A49-8398-23C91BBA3DEE}" dt="2025-02-01T08:57:03.018" v="2141" actId="2696"/>
        <pc:sldMkLst>
          <pc:docMk/>
          <pc:sldMk cId="2901337448" sldId="2147482347"/>
        </pc:sldMkLst>
      </pc:sldChg>
      <pc:sldChg chg="addSp delSp modSp del mod">
        <pc:chgData name="Linson V V" userId="075c4cc9-6382-4686-add6-593eb1d48ee5" providerId="ADAL" clId="{9DCDBEA1-648E-4A49-8398-23C91BBA3DEE}" dt="2025-02-01T11:09:45.273" v="3301" actId="47"/>
        <pc:sldMkLst>
          <pc:docMk/>
          <pc:sldMk cId="535556265" sldId="2147482349"/>
        </pc:sldMkLst>
      </pc:sldChg>
      <pc:sldChg chg="addSp delSp modSp mod modClrScheme chgLayout">
        <pc:chgData name="Linson V V" userId="075c4cc9-6382-4686-add6-593eb1d48ee5" providerId="ADAL" clId="{9DCDBEA1-648E-4A49-8398-23C91BBA3DEE}" dt="2025-02-03T12:55:24.826" v="6785" actId="20577"/>
        <pc:sldMkLst>
          <pc:docMk/>
          <pc:sldMk cId="343334689" sldId="2147482351"/>
        </pc:sldMkLst>
        <pc:spChg chg="mod">
          <ac:chgData name="Linson V V" userId="075c4cc9-6382-4686-add6-593eb1d48ee5" providerId="ADAL" clId="{9DCDBEA1-648E-4A49-8398-23C91BBA3DEE}" dt="2025-02-03T09:07:02.201" v="5526" actId="1076"/>
          <ac:spMkLst>
            <pc:docMk/>
            <pc:sldMk cId="343334689" sldId="2147482351"/>
            <ac:spMk id="3" creationId="{A816DAC3-EAAF-09A3-A105-DAFC6C0A42D9}"/>
          </ac:spMkLst>
        </pc:spChg>
        <pc:spChg chg="mod">
          <ac:chgData name="Linson V V" userId="075c4cc9-6382-4686-add6-593eb1d48ee5" providerId="ADAL" clId="{9DCDBEA1-648E-4A49-8398-23C91BBA3DEE}" dt="2025-02-03T11:30:43.207" v="6343" actId="20577"/>
          <ac:spMkLst>
            <pc:docMk/>
            <pc:sldMk cId="343334689" sldId="2147482351"/>
            <ac:spMk id="11" creationId="{19BA0B6F-3289-130F-642F-4B42925BBA24}"/>
          </ac:spMkLst>
        </pc:spChg>
        <pc:spChg chg="mod ord">
          <ac:chgData name="Linson V V" userId="075c4cc9-6382-4686-add6-593eb1d48ee5" providerId="ADAL" clId="{9DCDBEA1-648E-4A49-8398-23C91BBA3DEE}" dt="2025-02-01T10:06:29.931" v="2630" actId="700"/>
          <ac:spMkLst>
            <pc:docMk/>
            <pc:sldMk cId="343334689" sldId="2147482351"/>
            <ac:spMk id="24" creationId="{8B993A8C-320B-4F82-8CEC-42E038DE0A44}"/>
          </ac:spMkLst>
        </pc:spChg>
        <pc:graphicFrameChg chg="mod modGraphic">
          <ac:chgData name="Linson V V" userId="075c4cc9-6382-4686-add6-593eb1d48ee5" providerId="ADAL" clId="{9DCDBEA1-648E-4A49-8398-23C91BBA3DEE}" dt="2025-02-03T12:55:24.826" v="6785" actId="20577"/>
          <ac:graphicFrameMkLst>
            <pc:docMk/>
            <pc:sldMk cId="343334689" sldId="2147482351"/>
            <ac:graphicFrameMk id="9" creationId="{52D6CC8F-720E-342D-DF19-2EFA6011B023}"/>
          </ac:graphicFrameMkLst>
        </pc:graphicFrameChg>
      </pc:sldChg>
      <pc:sldChg chg="del">
        <pc:chgData name="Linson V V" userId="075c4cc9-6382-4686-add6-593eb1d48ee5" providerId="ADAL" clId="{9DCDBEA1-648E-4A49-8398-23C91BBA3DEE}" dt="2025-02-01T07:12:21.104" v="1663" actId="47"/>
        <pc:sldMkLst>
          <pc:docMk/>
          <pc:sldMk cId="2595615293" sldId="2147482352"/>
        </pc:sldMkLst>
      </pc:sldChg>
      <pc:sldChg chg="addSp delSp modSp del mod">
        <pc:chgData name="Linson V V" userId="075c4cc9-6382-4686-add6-593eb1d48ee5" providerId="ADAL" clId="{9DCDBEA1-648E-4A49-8398-23C91BBA3DEE}" dt="2025-02-03T08:15:37.469" v="5206" actId="47"/>
        <pc:sldMkLst>
          <pc:docMk/>
          <pc:sldMk cId="1120156055" sldId="2147482353"/>
        </pc:sldMkLst>
      </pc:sldChg>
      <pc:sldChg chg="ord">
        <pc:chgData name="Linson V V" userId="075c4cc9-6382-4686-add6-593eb1d48ee5" providerId="ADAL" clId="{9DCDBEA1-648E-4A49-8398-23C91BBA3DEE}" dt="2025-02-03T06:06:06.566" v="4221"/>
        <pc:sldMkLst>
          <pc:docMk/>
          <pc:sldMk cId="3280523327" sldId="2147482354"/>
        </pc:sldMkLst>
      </pc:sldChg>
      <pc:sldChg chg="addSp delSp modSp del mod">
        <pc:chgData name="Linson V V" userId="075c4cc9-6382-4686-add6-593eb1d48ee5" providerId="ADAL" clId="{9DCDBEA1-648E-4A49-8398-23C91BBA3DEE}" dt="2025-02-01T08:53:03.830" v="2123" actId="47"/>
        <pc:sldMkLst>
          <pc:docMk/>
          <pc:sldMk cId="118755759" sldId="2147482355"/>
        </pc:sldMkLst>
      </pc:sldChg>
      <pc:sldChg chg="add del">
        <pc:chgData name="Linson V V" userId="075c4cc9-6382-4686-add6-593eb1d48ee5" providerId="ADAL" clId="{9DCDBEA1-648E-4A49-8398-23C91BBA3DEE}" dt="2025-02-01T06:37:56.692" v="1620" actId="47"/>
        <pc:sldMkLst>
          <pc:docMk/>
          <pc:sldMk cId="2600720448" sldId="2147482356"/>
        </pc:sldMkLst>
      </pc:sldChg>
      <pc:sldChg chg="add del">
        <pc:chgData name="Linson V V" userId="075c4cc9-6382-4686-add6-593eb1d48ee5" providerId="ADAL" clId="{9DCDBEA1-648E-4A49-8398-23C91BBA3DEE}" dt="2025-02-01T08:54:02.114" v="2127" actId="47"/>
        <pc:sldMkLst>
          <pc:docMk/>
          <pc:sldMk cId="3199086552" sldId="2147482356"/>
        </pc:sldMkLst>
      </pc:sldChg>
      <pc:sldChg chg="addSp delSp modSp add del mod">
        <pc:chgData name="Linson V V" userId="075c4cc9-6382-4686-add6-593eb1d48ee5" providerId="ADAL" clId="{9DCDBEA1-648E-4A49-8398-23C91BBA3DEE}" dt="2025-02-03T07:23:49.768" v="4816" actId="47"/>
        <pc:sldMkLst>
          <pc:docMk/>
          <pc:sldMk cId="1194053806" sldId="2147482357"/>
        </pc:sldMkLst>
      </pc:sldChg>
      <pc:sldChg chg="addSp modSp add mod">
        <pc:chgData name="Linson V V" userId="075c4cc9-6382-4686-add6-593eb1d48ee5" providerId="ADAL" clId="{9DCDBEA1-648E-4A49-8398-23C91BBA3DEE}" dt="2025-02-03T12:59:41.888" v="6823" actId="20577"/>
        <pc:sldMkLst>
          <pc:docMk/>
          <pc:sldMk cId="2384935863" sldId="2147482358"/>
        </pc:sldMkLst>
        <pc:spChg chg="add mod">
          <ac:chgData name="Linson V V" userId="075c4cc9-6382-4686-add6-593eb1d48ee5" providerId="ADAL" clId="{9DCDBEA1-648E-4A49-8398-23C91BBA3DEE}" dt="2025-02-03T09:28:22.827" v="5776" actId="1076"/>
          <ac:spMkLst>
            <pc:docMk/>
            <pc:sldMk cId="2384935863" sldId="2147482358"/>
            <ac:spMk id="7" creationId="{3C3F4E01-9F66-46A7-86A1-EF84876F52C7}"/>
          </ac:spMkLst>
        </pc:spChg>
      </pc:sldChg>
      <pc:sldChg chg="addSp delSp modSp new del mod setBg">
        <pc:chgData name="Linson V V" userId="075c4cc9-6382-4686-add6-593eb1d48ee5" providerId="ADAL" clId="{9DCDBEA1-648E-4A49-8398-23C91BBA3DEE}" dt="2025-02-01T09:26:34.075" v="2314" actId="47"/>
        <pc:sldMkLst>
          <pc:docMk/>
          <pc:sldMk cId="3848941877" sldId="2147482358"/>
        </pc:sldMkLst>
      </pc:sldChg>
      <pc:sldChg chg="modSp add mod ord">
        <pc:chgData name="Linson V V" userId="075c4cc9-6382-4686-add6-593eb1d48ee5" providerId="ADAL" clId="{9DCDBEA1-648E-4A49-8398-23C91BBA3DEE}" dt="2025-02-01T10:31:16.707" v="2969" actId="313"/>
        <pc:sldMkLst>
          <pc:docMk/>
          <pc:sldMk cId="3739014940" sldId="2147482359"/>
        </pc:sldMkLst>
      </pc:sldChg>
      <pc:sldChg chg="addSp modSp new mod">
        <pc:chgData name="Linson V V" userId="075c4cc9-6382-4686-add6-593eb1d48ee5" providerId="ADAL" clId="{9DCDBEA1-648E-4A49-8398-23C91BBA3DEE}" dt="2025-02-03T12:54:01.157" v="6780" actId="20577"/>
        <pc:sldMkLst>
          <pc:docMk/>
          <pc:sldMk cId="624269893" sldId="2147482360"/>
        </pc:sldMkLst>
      </pc:sldChg>
      <pc:sldChg chg="addSp delSp modSp new del mod ord">
        <pc:chgData name="Linson V V" userId="075c4cc9-6382-4686-add6-593eb1d48ee5" providerId="ADAL" clId="{9DCDBEA1-648E-4A49-8398-23C91BBA3DEE}" dt="2025-02-03T07:06:00.776" v="4798" actId="47"/>
        <pc:sldMkLst>
          <pc:docMk/>
          <pc:sldMk cId="3996031499" sldId="2147482361"/>
        </pc:sldMkLst>
      </pc:sldChg>
      <pc:sldChg chg="addSp delSp modSp new mod">
        <pc:chgData name="Linson V V" userId="075c4cc9-6382-4686-add6-593eb1d48ee5" providerId="ADAL" clId="{9DCDBEA1-648E-4A49-8398-23C91BBA3DEE}" dt="2025-02-03T12:50:38.742" v="6768" actId="20577"/>
        <pc:sldMkLst>
          <pc:docMk/>
          <pc:sldMk cId="172320599" sldId="2147482362"/>
        </pc:sldMkLst>
      </pc:sldChg>
      <pc:sldChg chg="addSp modSp new mod">
        <pc:chgData name="Linson V V" userId="075c4cc9-6382-4686-add6-593eb1d48ee5" providerId="ADAL" clId="{9DCDBEA1-648E-4A49-8398-23C91BBA3DEE}" dt="2025-02-03T12:50:29.571" v="6765" actId="947"/>
        <pc:sldMkLst>
          <pc:docMk/>
          <pc:sldMk cId="1004723640" sldId="2147482363"/>
        </pc:sldMkLst>
      </pc:sldChg>
      <pc:sldChg chg="modSp add mod">
        <pc:chgData name="Linson V V" userId="075c4cc9-6382-4686-add6-593eb1d48ee5" providerId="ADAL" clId="{9DCDBEA1-648E-4A49-8398-23C91BBA3DEE}" dt="2025-02-03T06:57:42.641" v="4736" actId="20577"/>
        <pc:sldMkLst>
          <pc:docMk/>
          <pc:sldMk cId="2926244624" sldId="2147482364"/>
        </pc:sldMkLst>
      </pc:sldChg>
      <pc:sldChg chg="addSp delSp modSp mod">
        <pc:chgData name="Linson V V" userId="075c4cc9-6382-4686-add6-593eb1d48ee5" providerId="ADAL" clId="{9DCDBEA1-648E-4A49-8398-23C91BBA3DEE}" dt="2025-02-03T12:59:05.141" v="6798" actId="14100"/>
        <pc:sldMkLst>
          <pc:docMk/>
          <pc:sldMk cId="3481101215" sldId="2147482365"/>
        </pc:sldMkLst>
      </pc:sldChg>
      <pc:sldChg chg="addSp delSp modSp add mod">
        <pc:chgData name="Linson V V" userId="075c4cc9-6382-4686-add6-593eb1d48ee5" providerId="ADAL" clId="{9DCDBEA1-648E-4A49-8398-23C91BBA3DEE}" dt="2025-02-03T12:02:42.391" v="6450" actId="1076"/>
        <pc:sldMkLst>
          <pc:docMk/>
          <pc:sldMk cId="800990277" sldId="2147482366"/>
        </pc:sldMkLst>
      </pc:sldChg>
      <pc:sldChg chg="addSp delSp modSp new mod">
        <pc:chgData name="Linson V V" userId="075c4cc9-6382-4686-add6-593eb1d48ee5" providerId="ADAL" clId="{9DCDBEA1-648E-4A49-8398-23C91BBA3DEE}" dt="2025-02-03T12:49:56.766" v="6757" actId="20577"/>
        <pc:sldMkLst>
          <pc:docMk/>
          <pc:sldMk cId="3552934800" sldId="2147482367"/>
        </pc:sldMkLst>
      </pc:sldChg>
      <pc:sldMasterChg chg="addSldLayout delSldLayout modSldLayout">
        <pc:chgData name="Linson V V" userId="075c4cc9-6382-4686-add6-593eb1d48ee5" providerId="ADAL" clId="{9DCDBEA1-648E-4A49-8398-23C91BBA3DEE}" dt="2025-02-03T12:06:27.224" v="6457" actId="20577"/>
        <pc:sldMasterMkLst>
          <pc:docMk/>
          <pc:sldMasterMk cId="3767483070" sldId="2147483688"/>
        </pc:sldMasterMkLst>
        <pc:sldLayoutChg chg="modSp mod">
          <pc:chgData name="Linson V V" userId="075c4cc9-6382-4686-add6-593eb1d48ee5" providerId="ADAL" clId="{9DCDBEA1-648E-4A49-8398-23C91BBA3DEE}" dt="2025-02-03T12:06:27.224" v="6457" actId="20577"/>
          <pc:sldLayoutMkLst>
            <pc:docMk/>
            <pc:sldMasterMk cId="3767483070" sldId="2147483688"/>
            <pc:sldLayoutMk cId="3484665057" sldId="2147483740"/>
          </pc:sldLayoutMkLst>
          <pc:spChg chg="mod">
            <ac:chgData name="Linson V V" userId="075c4cc9-6382-4686-add6-593eb1d48ee5" providerId="ADAL" clId="{9DCDBEA1-648E-4A49-8398-23C91BBA3DEE}" dt="2025-02-03T12:06:27.224" v="6457" actId="20577"/>
            <ac:spMkLst>
              <pc:docMk/>
              <pc:sldMasterMk cId="3767483070" sldId="2147483688"/>
              <pc:sldLayoutMk cId="3484665057" sldId="2147483740"/>
              <ac:spMk id="8" creationId="{A129D199-8242-4179-88F4-F717E5BB4959}"/>
            </ac:spMkLst>
          </pc:spChg>
        </pc:sldLayoutChg>
        <pc:sldLayoutChg chg="del">
          <pc:chgData name="Linson V V" userId="075c4cc9-6382-4686-add6-593eb1d48ee5" providerId="ADAL" clId="{9DCDBEA1-648E-4A49-8398-23C91BBA3DEE}" dt="2025-02-01T10:38:18.926" v="3047" actId="2696"/>
          <pc:sldLayoutMkLst>
            <pc:docMk/>
            <pc:sldMasterMk cId="3767483070" sldId="2147483688"/>
            <pc:sldLayoutMk cId="2164500000" sldId="2147483745"/>
          </pc:sldLayoutMkLst>
        </pc:sldLayoutChg>
        <pc:sldLayoutChg chg="delSp add mod modTransition">
          <pc:chgData name="Linson V V" userId="075c4cc9-6382-4686-add6-593eb1d48ee5" providerId="ADAL" clId="{9DCDBEA1-648E-4A49-8398-23C91BBA3DEE}" dt="2025-02-01T10:00:17.219" v="2583" actId="478"/>
          <pc:sldLayoutMkLst>
            <pc:docMk/>
            <pc:sldMasterMk cId="3767483070" sldId="2147483688"/>
            <pc:sldLayoutMk cId="1023189403" sldId="2147483747"/>
          </pc:sldLayoutMkLst>
        </pc:sldLayoutChg>
      </pc:sldMasterChg>
    </pc:docChg>
  </pc:docChgLst>
  <pc:docChgLst>
    <pc:chgData name="Linson V V" userId="075c4cc9-6382-4686-add6-593eb1d48ee5" providerId="ADAL" clId="{F028AF73-C54E-4F86-A9DC-CEA3C220F5BE}"/>
    <pc:docChg chg="modSld">
      <pc:chgData name="Linson V V" userId="075c4cc9-6382-4686-add6-593eb1d48ee5" providerId="ADAL" clId="{F028AF73-C54E-4F86-A9DC-CEA3C220F5BE}" dt="2025-01-02T04:31:46.017" v="14" actId="20577"/>
      <pc:docMkLst>
        <pc:docMk/>
      </pc:docMkLst>
      <pc:sldChg chg="modSp mod">
        <pc:chgData name="Linson V V" userId="075c4cc9-6382-4686-add6-593eb1d48ee5" providerId="ADAL" clId="{F028AF73-C54E-4F86-A9DC-CEA3C220F5BE}" dt="2025-01-02T04:31:46.017" v="14" actId="20577"/>
        <pc:sldMkLst>
          <pc:docMk/>
          <pc:sldMk cId="1475570677" sldId="4408"/>
        </pc:sldMkLst>
        <pc:spChg chg="mod">
          <ac:chgData name="Linson V V" userId="075c4cc9-6382-4686-add6-593eb1d48ee5" providerId="ADAL" clId="{F028AF73-C54E-4F86-A9DC-CEA3C220F5BE}" dt="2025-01-02T04:31:46.017" v="14" actId="20577"/>
          <ac:spMkLst>
            <pc:docMk/>
            <pc:sldMk cId="1475570677" sldId="4408"/>
            <ac:spMk id="6" creationId="{B0D267B5-50EF-4847-B663-61DE78DF9792}"/>
          </ac:spMkLst>
        </pc:spChg>
      </pc:sldChg>
    </pc:docChg>
  </pc:docChgLst>
  <pc:docChgLst>
    <pc:chgData name="Debarshi Ray" userId="S::debarshi.ray@timesgroup.com::6b490f1f-a4e9-4715-bddf-f66a78332026" providerId="AD" clId="Web-{7BBA6AE9-F420-BBAE-F4E3-06D2E4F30070}"/>
    <pc:docChg chg="modSld">
      <pc:chgData name="Debarshi Ray" userId="S::debarshi.ray@timesgroup.com::6b490f1f-a4e9-4715-bddf-f66a78332026" providerId="AD" clId="Web-{7BBA6AE9-F420-BBAE-F4E3-06D2E4F30070}" dt="2024-11-08T11:57:32.614" v="0" actId="1076"/>
      <pc:docMkLst>
        <pc:docMk/>
      </pc:docMkLst>
      <pc:sldChg chg="modSp">
        <pc:chgData name="Debarshi Ray" userId="S::debarshi.ray@timesgroup.com::6b490f1f-a4e9-4715-bddf-f66a78332026" providerId="AD" clId="Web-{7BBA6AE9-F420-BBAE-F4E3-06D2E4F30070}" dt="2024-11-08T11:57:32.614" v="0" actId="1076"/>
        <pc:sldMkLst>
          <pc:docMk/>
          <pc:sldMk cId="1926970232" sldId="4847"/>
        </pc:sldMkLst>
      </pc:sldChg>
    </pc:docChg>
  </pc:docChgLst>
  <pc:docChgLst>
    <pc:chgData name="Arka Chattopadhyay" userId="S::arka.chattopadhyay@timesgroup.com::74e2200d-4d4b-4c39-8fd0-2c5bba501521" providerId="AD" clId="Web-{39A34805-DE58-B066-EE7F-645567420AD6}"/>
    <pc:docChg chg="modSld">
      <pc:chgData name="Arka Chattopadhyay" userId="S::arka.chattopadhyay@timesgroup.com::74e2200d-4d4b-4c39-8fd0-2c5bba501521" providerId="AD" clId="Web-{39A34805-DE58-B066-EE7F-645567420AD6}" dt="2024-11-11T10:27:42.849" v="0" actId="14100"/>
      <pc:docMkLst>
        <pc:docMk/>
      </pc:docMkLst>
      <pc:sldChg chg="modSp">
        <pc:chgData name="Arka Chattopadhyay" userId="S::arka.chattopadhyay@timesgroup.com::74e2200d-4d4b-4c39-8fd0-2c5bba501521" providerId="AD" clId="Web-{39A34805-DE58-B066-EE7F-645567420AD6}" dt="2024-11-11T10:27:42.849" v="0" actId="14100"/>
        <pc:sldMkLst>
          <pc:docMk/>
          <pc:sldMk cId="2955553980" sldId="4629"/>
        </pc:sldMkLst>
      </pc:sldChg>
    </pc:docChg>
  </pc:docChgLst>
  <pc:docChgLst>
    <pc:chgData name="Rofiul Hasan" userId="S::rofiul.hasan@timesgroup.com::fbfc0b8b-6514-42de-bf3d-613d9762cbd0" providerId="AD" clId="Web-{32D403D3-2607-D4DE-1764-3C056BA7200B}"/>
    <pc:docChg chg="modSld">
      <pc:chgData name="Rofiul Hasan" userId="S::rofiul.hasan@timesgroup.com::fbfc0b8b-6514-42de-bf3d-613d9762cbd0" providerId="AD" clId="Web-{32D403D3-2607-D4DE-1764-3C056BA7200B}" dt="2025-01-29T12:57:14.540" v="11"/>
      <pc:docMkLst>
        <pc:docMk/>
      </pc:docMkLst>
      <pc:sldChg chg="modSp">
        <pc:chgData name="Rofiul Hasan" userId="S::rofiul.hasan@timesgroup.com::fbfc0b8b-6514-42de-bf3d-613d9762cbd0" providerId="AD" clId="Web-{32D403D3-2607-D4DE-1764-3C056BA7200B}" dt="2025-01-29T12:57:14.540" v="11"/>
        <pc:sldMkLst>
          <pc:docMk/>
          <pc:sldMk cId="910563683" sldId="5051"/>
        </pc:sldMkLst>
      </pc:sldChg>
    </pc:docChg>
  </pc:docChgLst>
  <pc:docChgLst>
    <pc:chgData name="Arka Chattopadhyay" userId="S::arka.chattopadhyay@timesgroup.com::74e2200d-4d4b-4c39-8fd0-2c5bba501521" providerId="AD" clId="Web-{36E0A54B-9E9C-3710-930D-9EFDD6A57AFE}"/>
    <pc:docChg chg="addSld modSld sldOrd modSection">
      <pc:chgData name="Arka Chattopadhyay" userId="S::arka.chattopadhyay@timesgroup.com::74e2200d-4d4b-4c39-8fd0-2c5bba501521" providerId="AD" clId="Web-{36E0A54B-9E9C-3710-930D-9EFDD6A57AFE}" dt="2024-11-11T10:25:38.786" v="10"/>
      <pc:docMkLst>
        <pc:docMk/>
      </pc:docMkLst>
      <pc:sldChg chg="addSp delSp modSp ord">
        <pc:chgData name="Arka Chattopadhyay" userId="S::arka.chattopadhyay@timesgroup.com::74e2200d-4d4b-4c39-8fd0-2c5bba501521" providerId="AD" clId="Web-{36E0A54B-9E9C-3710-930D-9EFDD6A57AFE}" dt="2024-11-11T10:25:38.786" v="10"/>
        <pc:sldMkLst>
          <pc:docMk/>
          <pc:sldMk cId="2955553980" sldId="4629"/>
        </pc:sldMkLst>
      </pc:sldChg>
      <pc:sldChg chg="addSp delSp modSp">
        <pc:chgData name="Arka Chattopadhyay" userId="S::arka.chattopadhyay@timesgroup.com::74e2200d-4d4b-4c39-8fd0-2c5bba501521" providerId="AD" clId="Web-{36E0A54B-9E9C-3710-930D-9EFDD6A57AFE}" dt="2024-11-11T10:25:00.583" v="6"/>
        <pc:sldMkLst>
          <pc:docMk/>
          <pc:sldMk cId="692127034" sldId="4753"/>
        </pc:sldMkLst>
      </pc:sldChg>
      <pc:sldChg chg="add">
        <pc:chgData name="Arka Chattopadhyay" userId="S::arka.chattopadhyay@timesgroup.com::74e2200d-4d4b-4c39-8fd0-2c5bba501521" providerId="AD" clId="Web-{36E0A54B-9E9C-3710-930D-9EFDD6A57AFE}" dt="2024-11-11T10:25:24.599" v="9"/>
        <pc:sldMkLst>
          <pc:docMk/>
          <pc:sldMk cId="2245049227" sldId="2147470885"/>
        </pc:sldMkLst>
      </pc:sldChg>
    </pc:docChg>
  </pc:docChgLst>
  <pc:docChgLst>
    <pc:chgData name="Suyash Chavan" userId="080b3b87-a782-4129-ae65-b8efeb54d6e3" providerId="ADAL" clId="{977D976E-C6E7-4CF9-BC38-E0C651742F0F}"/>
    <pc:docChg chg="undo custSel addSld delSld modSld sldOrd modSection">
      <pc:chgData name="Suyash Chavan" userId="080b3b87-a782-4129-ae65-b8efeb54d6e3" providerId="ADAL" clId="{977D976E-C6E7-4CF9-BC38-E0C651742F0F}" dt="2024-11-07T10:45:11.416" v="72" actId="14100"/>
      <pc:docMkLst>
        <pc:docMk/>
      </pc:docMkLst>
      <pc:sldChg chg="add">
        <pc:chgData name="Suyash Chavan" userId="080b3b87-a782-4129-ae65-b8efeb54d6e3" providerId="ADAL" clId="{977D976E-C6E7-4CF9-BC38-E0C651742F0F}" dt="2024-11-07T10:12:33.763" v="1"/>
        <pc:sldMkLst>
          <pc:docMk/>
          <pc:sldMk cId="2198960753" sldId="4727"/>
        </pc:sldMkLst>
      </pc:sldChg>
      <pc:sldChg chg="modSp mod">
        <pc:chgData name="Suyash Chavan" userId="080b3b87-a782-4129-ae65-b8efeb54d6e3" providerId="ADAL" clId="{977D976E-C6E7-4CF9-BC38-E0C651742F0F}" dt="2024-11-07T10:27:39.060" v="34" actId="1076"/>
        <pc:sldMkLst>
          <pc:docMk/>
          <pc:sldMk cId="3172044870" sldId="4976"/>
        </pc:sldMkLst>
      </pc:sldChg>
      <pc:sldChg chg="del">
        <pc:chgData name="Suyash Chavan" userId="080b3b87-a782-4129-ae65-b8efeb54d6e3" providerId="ADAL" clId="{977D976E-C6E7-4CF9-BC38-E0C651742F0F}" dt="2024-11-07T10:12:52.717" v="2" actId="47"/>
        <pc:sldMkLst>
          <pc:docMk/>
          <pc:sldMk cId="3981122268" sldId="5047"/>
        </pc:sldMkLst>
      </pc:sldChg>
      <pc:sldChg chg="ord">
        <pc:chgData name="Suyash Chavan" userId="080b3b87-a782-4129-ae65-b8efeb54d6e3" providerId="ADAL" clId="{977D976E-C6E7-4CF9-BC38-E0C651742F0F}" dt="2024-11-07T10:05:26.543" v="0" actId="20578"/>
        <pc:sldMkLst>
          <pc:docMk/>
          <pc:sldMk cId="4191005789" sldId="5053"/>
        </pc:sldMkLst>
      </pc:sldChg>
      <pc:sldChg chg="addSp delSp modSp mod">
        <pc:chgData name="Suyash Chavan" userId="080b3b87-a782-4129-ae65-b8efeb54d6e3" providerId="ADAL" clId="{977D976E-C6E7-4CF9-BC38-E0C651742F0F}" dt="2024-11-07T10:45:11.416" v="72" actId="14100"/>
        <pc:sldMkLst>
          <pc:docMk/>
          <pc:sldMk cId="2428370206" sldId="5056"/>
        </pc:sldMkLst>
      </pc:sldChg>
      <pc:sldChg chg="addSp delSp modSp mod">
        <pc:chgData name="Suyash Chavan" userId="080b3b87-a782-4129-ae65-b8efeb54d6e3" providerId="ADAL" clId="{977D976E-C6E7-4CF9-BC38-E0C651742F0F}" dt="2024-11-07T10:23:52.751" v="8" actId="478"/>
        <pc:sldMkLst>
          <pc:docMk/>
          <pc:sldMk cId="3366598161" sldId="5058"/>
        </pc:sldMkLst>
      </pc:sldChg>
    </pc:docChg>
  </pc:docChgLst>
  <pc:docChgLst>
    <pc:chgData name="Rofiul Hasan" userId="S::rofiul.hasan@timesgroup.com::fbfc0b8b-6514-42de-bf3d-613d9762cbd0" providerId="AD" clId="Web-{2937B689-5DAC-C14B-1C15-56A1812779F5}"/>
    <pc:docChg chg="modSld">
      <pc:chgData name="Rofiul Hasan" userId="S::rofiul.hasan@timesgroup.com::fbfc0b8b-6514-42de-bf3d-613d9762cbd0" providerId="AD" clId="Web-{2937B689-5DAC-C14B-1C15-56A1812779F5}" dt="2024-11-09T11:25:48.630" v="0"/>
      <pc:docMkLst>
        <pc:docMk/>
      </pc:docMkLst>
      <pc:sldChg chg="delSp">
        <pc:chgData name="Rofiul Hasan" userId="S::rofiul.hasan@timesgroup.com::fbfc0b8b-6514-42de-bf3d-613d9762cbd0" providerId="AD" clId="Web-{2937B689-5DAC-C14B-1C15-56A1812779F5}" dt="2024-11-09T11:25:48.630" v="0"/>
        <pc:sldMkLst>
          <pc:docMk/>
          <pc:sldMk cId="1358859719" sldId="5074"/>
        </pc:sldMkLst>
      </pc:sldChg>
    </pc:docChg>
  </pc:docChgLst>
  <pc:docChgLst>
    <pc:chgData name="Debarshi Ray" userId="S::debarshi.ray@timesgroup.com::6b490f1f-a4e9-4715-bddf-f66a78332026" providerId="AD" clId="Web-{4637DA6B-2EAF-D59A-91A4-A8CE34175896}"/>
    <pc:docChg chg="modSld">
      <pc:chgData name="Debarshi Ray" userId="S::debarshi.ray@timesgroup.com::6b490f1f-a4e9-4715-bddf-f66a78332026" providerId="AD" clId="Web-{4637DA6B-2EAF-D59A-91A4-A8CE34175896}" dt="2024-11-12T05:12:33.856" v="0" actId="1076"/>
      <pc:docMkLst>
        <pc:docMk/>
      </pc:docMkLst>
      <pc:sldChg chg="modSp">
        <pc:chgData name="Debarshi Ray" userId="S::debarshi.ray@timesgroup.com::6b490f1f-a4e9-4715-bddf-f66a78332026" providerId="AD" clId="Web-{4637DA6B-2EAF-D59A-91A4-A8CE34175896}" dt="2024-11-12T05:12:33.856" v="0" actId="1076"/>
        <pc:sldMkLst>
          <pc:docMk/>
          <pc:sldMk cId="549963952" sldId="5088"/>
        </pc:sldMkLst>
      </pc:sldChg>
    </pc:docChg>
  </pc:docChgLst>
  <pc:docChgLst>
    <pc:chgData name="Sreejith PM" userId="b3fb4f09-9ecc-48ed-a8cc-ede8e446e1db" providerId="ADAL" clId="{54F772E6-1A04-4D0C-8554-9413DA728EBC}"/>
    <pc:docChg chg="undo custSel addSld delSld modSld sldOrd addSection delSection modSection">
      <pc:chgData name="Sreejith PM" userId="b3fb4f09-9ecc-48ed-a8cc-ede8e446e1db" providerId="ADAL" clId="{54F772E6-1A04-4D0C-8554-9413DA728EBC}" dt="2025-03-05T12:40:20.944" v="740" actId="20577"/>
      <pc:docMkLst>
        <pc:docMk/>
      </pc:docMkLst>
      <pc:sldChg chg="addSp modSp add del">
        <pc:chgData name="Sreejith PM" userId="b3fb4f09-9ecc-48ed-a8cc-ede8e446e1db" providerId="ADAL" clId="{54F772E6-1A04-4D0C-8554-9413DA728EBC}" dt="2025-03-04T07:47:00.242" v="106" actId="18676"/>
        <pc:sldMkLst>
          <pc:docMk/>
          <pc:sldMk cId="3313685249" sldId="4734"/>
        </pc:sldMkLst>
      </pc:sldChg>
      <pc:sldChg chg="addSp modSp add del">
        <pc:chgData name="Sreejith PM" userId="b3fb4f09-9ecc-48ed-a8cc-ede8e446e1db" providerId="ADAL" clId="{54F772E6-1A04-4D0C-8554-9413DA728EBC}" dt="2025-03-04T07:47:00.242" v="106" actId="18676"/>
        <pc:sldMkLst>
          <pc:docMk/>
          <pc:sldMk cId="2301755188" sldId="4735"/>
        </pc:sldMkLst>
      </pc:sldChg>
      <pc:sldChg chg="add">
        <pc:chgData name="Sreejith PM" userId="b3fb4f09-9ecc-48ed-a8cc-ede8e446e1db" providerId="ADAL" clId="{54F772E6-1A04-4D0C-8554-9413DA728EBC}" dt="2025-03-04T08:01:05.145" v="223"/>
        <pc:sldMkLst>
          <pc:docMk/>
          <pc:sldMk cId="2596698872" sldId="4811"/>
        </pc:sldMkLst>
      </pc:sldChg>
      <pc:sldChg chg="add">
        <pc:chgData name="Sreejith PM" userId="b3fb4f09-9ecc-48ed-a8cc-ede8e446e1db" providerId="ADAL" clId="{54F772E6-1A04-4D0C-8554-9413DA728EBC}" dt="2025-03-04T08:01:05.145" v="223"/>
        <pc:sldMkLst>
          <pc:docMk/>
          <pc:sldMk cId="3417966419" sldId="4813"/>
        </pc:sldMkLst>
      </pc:sldChg>
      <pc:sldChg chg="del">
        <pc:chgData name="Sreejith PM" userId="b3fb4f09-9ecc-48ed-a8cc-ede8e446e1db" providerId="ADAL" clId="{54F772E6-1A04-4D0C-8554-9413DA728EBC}" dt="2025-03-04T07:53:31.863" v="162" actId="47"/>
        <pc:sldMkLst>
          <pc:docMk/>
          <pc:sldMk cId="2002308485" sldId="4823"/>
        </pc:sldMkLst>
      </pc:sldChg>
      <pc:sldChg chg="add">
        <pc:chgData name="Sreejith PM" userId="b3fb4f09-9ecc-48ed-a8cc-ede8e446e1db" providerId="ADAL" clId="{54F772E6-1A04-4D0C-8554-9413DA728EBC}" dt="2025-03-05T05:27:17.285" v="232"/>
        <pc:sldMkLst>
          <pc:docMk/>
          <pc:sldMk cId="2650389649" sldId="4899"/>
        </pc:sldMkLst>
      </pc:sldChg>
      <pc:sldChg chg="addSp delSp modSp mod">
        <pc:chgData name="Sreejith PM" userId="b3fb4f09-9ecc-48ed-a8cc-ede8e446e1db" providerId="ADAL" clId="{54F772E6-1A04-4D0C-8554-9413DA728EBC}" dt="2025-03-04T07:50:54.201" v="121"/>
        <pc:sldMkLst>
          <pc:docMk/>
          <pc:sldMk cId="3538360134" sldId="5083"/>
        </pc:sldMkLst>
      </pc:sldChg>
      <pc:sldChg chg="ord">
        <pc:chgData name="Sreejith PM" userId="b3fb4f09-9ecc-48ed-a8cc-ede8e446e1db" providerId="ADAL" clId="{54F772E6-1A04-4D0C-8554-9413DA728EBC}" dt="2025-03-04T07:50:38.337" v="119"/>
        <pc:sldMkLst>
          <pc:docMk/>
          <pc:sldMk cId="2772054925" sldId="2147470887"/>
        </pc:sldMkLst>
      </pc:sldChg>
      <pc:sldChg chg="add">
        <pc:chgData name="Sreejith PM" userId="b3fb4f09-9ecc-48ed-a8cc-ede8e446e1db" providerId="ADAL" clId="{54F772E6-1A04-4D0C-8554-9413DA728EBC}" dt="2025-03-04T08:54:36.364" v="231"/>
        <pc:sldMkLst>
          <pc:docMk/>
          <pc:sldMk cId="3821737636" sldId="2147471069"/>
        </pc:sldMkLst>
      </pc:sldChg>
      <pc:sldChg chg="addSp delSp modSp mod ord">
        <pc:chgData name="Sreejith PM" userId="b3fb4f09-9ecc-48ed-a8cc-ede8e446e1db" providerId="ADAL" clId="{54F772E6-1A04-4D0C-8554-9413DA728EBC}" dt="2025-03-04T07:51:34.818" v="159" actId="20577"/>
        <pc:sldMkLst>
          <pc:docMk/>
          <pc:sldMk cId="29744652" sldId="2147471093"/>
        </pc:sldMkLst>
        <pc:spChg chg="mod">
          <ac:chgData name="Sreejith PM" userId="b3fb4f09-9ecc-48ed-a8cc-ede8e446e1db" providerId="ADAL" clId="{54F772E6-1A04-4D0C-8554-9413DA728EBC}" dt="2025-03-04T07:51:09.645" v="123" actId="6549"/>
          <ac:spMkLst>
            <pc:docMk/>
            <pc:sldMk cId="29744652" sldId="2147471093"/>
            <ac:spMk id="5" creationId="{540CE672-9FE0-4AA6-C301-9AD5657ADD0D}"/>
          </ac:spMkLst>
        </pc:spChg>
      </pc:sldChg>
      <pc:sldChg chg="add">
        <pc:chgData name="Sreejith PM" userId="b3fb4f09-9ecc-48ed-a8cc-ede8e446e1db" providerId="ADAL" clId="{54F772E6-1A04-4D0C-8554-9413DA728EBC}" dt="2025-03-04T08:54:36.364" v="231"/>
        <pc:sldMkLst>
          <pc:docMk/>
          <pc:sldMk cId="1110104686" sldId="2147471118"/>
        </pc:sldMkLst>
      </pc:sldChg>
      <pc:sldChg chg="add">
        <pc:chgData name="Sreejith PM" userId="b3fb4f09-9ecc-48ed-a8cc-ede8e446e1db" providerId="ADAL" clId="{54F772E6-1A04-4D0C-8554-9413DA728EBC}" dt="2025-03-04T08:54:36.364" v="231"/>
        <pc:sldMkLst>
          <pc:docMk/>
          <pc:sldMk cId="2354271474" sldId="2147471119"/>
        </pc:sldMkLst>
      </pc:sldChg>
      <pc:sldChg chg="addSp modSp mod">
        <pc:chgData name="Sreejith PM" userId="b3fb4f09-9ecc-48ed-a8cc-ede8e446e1db" providerId="ADAL" clId="{54F772E6-1A04-4D0C-8554-9413DA728EBC}" dt="2025-03-05T12:34:42.365" v="711" actId="1076"/>
        <pc:sldMkLst>
          <pc:docMk/>
          <pc:sldMk cId="807452645" sldId="2147471123"/>
        </pc:sldMkLst>
        <pc:spChg chg="mod">
          <ac:chgData name="Sreejith PM" userId="b3fb4f09-9ecc-48ed-a8cc-ede8e446e1db" providerId="ADAL" clId="{54F772E6-1A04-4D0C-8554-9413DA728EBC}" dt="2025-03-05T12:33:50.427" v="655" actId="20577"/>
          <ac:spMkLst>
            <pc:docMk/>
            <pc:sldMk cId="807452645" sldId="2147471123"/>
            <ac:spMk id="10" creationId="{BCF3D9B6-3B1D-47FF-A924-6985ABE8B4CF}"/>
          </ac:spMkLst>
        </pc:spChg>
        <pc:spChg chg="add mod">
          <ac:chgData name="Sreejith PM" userId="b3fb4f09-9ecc-48ed-a8cc-ede8e446e1db" providerId="ADAL" clId="{54F772E6-1A04-4D0C-8554-9413DA728EBC}" dt="2025-03-05T12:34:42.365" v="711" actId="1076"/>
          <ac:spMkLst>
            <pc:docMk/>
            <pc:sldMk cId="807452645" sldId="2147471123"/>
            <ac:spMk id="12" creationId="{B99F9260-B6A8-6FA7-93C1-983BB4866572}"/>
          </ac:spMkLst>
        </pc:spChg>
      </pc:sldChg>
      <pc:sldChg chg="addSp modSp add del mod">
        <pc:chgData name="Sreejith PM" userId="b3fb4f09-9ecc-48ed-a8cc-ede8e446e1db" providerId="ADAL" clId="{54F772E6-1A04-4D0C-8554-9413DA728EBC}" dt="2025-03-04T07:47:00.242" v="106" actId="18676"/>
        <pc:sldMkLst>
          <pc:docMk/>
          <pc:sldMk cId="1656350170" sldId="2147482346"/>
        </pc:sldMkLst>
      </pc:sldChg>
      <pc:sldChg chg="addSp modSp add del mod">
        <pc:chgData name="Sreejith PM" userId="b3fb4f09-9ecc-48ed-a8cc-ede8e446e1db" providerId="ADAL" clId="{54F772E6-1A04-4D0C-8554-9413DA728EBC}" dt="2025-03-04T07:47:00.242" v="106" actId="18676"/>
        <pc:sldMkLst>
          <pc:docMk/>
          <pc:sldMk cId="343334689" sldId="2147482351"/>
        </pc:sldMkLst>
      </pc:sldChg>
      <pc:sldChg chg="addSp delSp modSp mod">
        <pc:chgData name="Sreejith PM" userId="b3fb4f09-9ecc-48ed-a8cc-ede8e446e1db" providerId="ADAL" clId="{54F772E6-1A04-4D0C-8554-9413DA728EBC}" dt="2025-03-04T08:41:32.887" v="229"/>
        <pc:sldMkLst>
          <pc:docMk/>
          <pc:sldMk cId="2384935863" sldId="2147482358"/>
        </pc:sldMkLst>
      </pc:sldChg>
      <pc:sldChg chg="modSp mod">
        <pc:chgData name="Sreejith PM" userId="b3fb4f09-9ecc-48ed-a8cc-ede8e446e1db" providerId="ADAL" clId="{54F772E6-1A04-4D0C-8554-9413DA728EBC}" dt="2025-03-04T07:45:56.688" v="104" actId="6549"/>
        <pc:sldMkLst>
          <pc:docMk/>
          <pc:sldMk cId="624269893" sldId="2147482360"/>
        </pc:sldMkLst>
      </pc:sldChg>
      <pc:sldChg chg="addSp modSp mod">
        <pc:chgData name="Sreejith PM" userId="b3fb4f09-9ecc-48ed-a8cc-ede8e446e1db" providerId="ADAL" clId="{54F772E6-1A04-4D0C-8554-9413DA728EBC}" dt="2025-03-04T07:59:07.394" v="220" actId="14100"/>
        <pc:sldMkLst>
          <pc:docMk/>
          <pc:sldMk cId="3481101215" sldId="2147482365"/>
        </pc:sldMkLst>
      </pc:sldChg>
      <pc:sldChg chg="del">
        <pc:chgData name="Sreejith PM" userId="b3fb4f09-9ecc-48ed-a8cc-ede8e446e1db" providerId="ADAL" clId="{54F772E6-1A04-4D0C-8554-9413DA728EBC}" dt="2025-03-04T07:53:31.863" v="162" actId="47"/>
        <pc:sldMkLst>
          <pc:docMk/>
          <pc:sldMk cId="800990277" sldId="2147482366"/>
        </pc:sldMkLst>
      </pc:sldChg>
      <pc:sldChg chg="addSp modSp new mod">
        <pc:chgData name="Sreejith PM" userId="b3fb4f09-9ecc-48ed-a8cc-ede8e446e1db" providerId="ADAL" clId="{54F772E6-1A04-4D0C-8554-9413DA728EBC}" dt="2025-03-04T06:28:00.788" v="16" actId="404"/>
        <pc:sldMkLst>
          <pc:docMk/>
          <pc:sldMk cId="2753473148" sldId="2147482368"/>
        </pc:sldMkLst>
      </pc:sldChg>
      <pc:sldChg chg="addSp modSp mod">
        <pc:chgData name="Sreejith PM" userId="b3fb4f09-9ecc-48ed-a8cc-ede8e446e1db" providerId="ADAL" clId="{54F772E6-1A04-4D0C-8554-9413DA728EBC}" dt="2025-03-05T12:03:30.013" v="645" actId="20577"/>
        <pc:sldMkLst>
          <pc:docMk/>
          <pc:sldMk cId="133745691" sldId="2147482370"/>
        </pc:sldMkLst>
      </pc:sldChg>
      <pc:sldChg chg="ord">
        <pc:chgData name="Sreejith PM" userId="b3fb4f09-9ecc-48ed-a8cc-ede8e446e1db" providerId="ADAL" clId="{54F772E6-1A04-4D0C-8554-9413DA728EBC}" dt="2025-03-05T12:03:12.485" v="631"/>
        <pc:sldMkLst>
          <pc:docMk/>
          <pc:sldMk cId="244434511" sldId="2147482371"/>
        </pc:sldMkLst>
      </pc:sldChg>
      <pc:sldChg chg="modSp mod">
        <pc:chgData name="Sreejith PM" userId="b3fb4f09-9ecc-48ed-a8cc-ede8e446e1db" providerId="ADAL" clId="{54F772E6-1A04-4D0C-8554-9413DA728EBC}" dt="2025-03-04T07:58:05.306" v="179" actId="6549"/>
        <pc:sldMkLst>
          <pc:docMk/>
          <pc:sldMk cId="3032563077" sldId="2147482395"/>
        </pc:sldMkLst>
      </pc:sldChg>
      <pc:sldChg chg="add">
        <pc:chgData name="Sreejith PM" userId="b3fb4f09-9ecc-48ed-a8cc-ede8e446e1db" providerId="ADAL" clId="{54F772E6-1A04-4D0C-8554-9413DA728EBC}" dt="2025-03-04T08:01:05.145" v="223"/>
        <pc:sldMkLst>
          <pc:docMk/>
          <pc:sldMk cId="2770921446" sldId="2147482396"/>
        </pc:sldMkLst>
      </pc:sldChg>
      <pc:sldChg chg="add">
        <pc:chgData name="Sreejith PM" userId="b3fb4f09-9ecc-48ed-a8cc-ede8e446e1db" providerId="ADAL" clId="{54F772E6-1A04-4D0C-8554-9413DA728EBC}" dt="2025-03-04T08:01:05.145" v="223"/>
        <pc:sldMkLst>
          <pc:docMk/>
          <pc:sldMk cId="63525007" sldId="2147482397"/>
        </pc:sldMkLst>
      </pc:sldChg>
      <pc:sldChg chg="addSp modSp add mod">
        <pc:chgData name="Sreejith PM" userId="b3fb4f09-9ecc-48ed-a8cc-ede8e446e1db" providerId="ADAL" clId="{54F772E6-1A04-4D0C-8554-9413DA728EBC}" dt="2025-03-05T12:40:20.944" v="740" actId="20577"/>
        <pc:sldMkLst>
          <pc:docMk/>
          <pc:sldMk cId="1307406285" sldId="2147482398"/>
        </pc:sldMkLst>
      </pc:sldChg>
      <pc:sldChg chg="addSp modSp new del mod">
        <pc:chgData name="Sreejith PM" userId="b3fb4f09-9ecc-48ed-a8cc-ede8e446e1db" providerId="ADAL" clId="{54F772E6-1A04-4D0C-8554-9413DA728EBC}" dt="2025-03-04T08:43:13" v="230" actId="47"/>
        <pc:sldMkLst>
          <pc:docMk/>
          <pc:sldMk cId="1758762328" sldId="2147482399"/>
        </pc:sldMkLst>
      </pc:sldChg>
      <pc:sldChg chg="modSp mod">
        <pc:chgData name="Sreejith PM" userId="b3fb4f09-9ecc-48ed-a8cc-ede8e446e1db" providerId="ADAL" clId="{54F772E6-1A04-4D0C-8554-9413DA728EBC}" dt="2025-03-05T08:47:40.407" v="299"/>
        <pc:sldMkLst>
          <pc:docMk/>
          <pc:sldMk cId="2402176" sldId="2147482402"/>
        </pc:sldMkLst>
        <pc:spChg chg="mod">
          <ac:chgData name="Sreejith PM" userId="b3fb4f09-9ecc-48ed-a8cc-ede8e446e1db" providerId="ADAL" clId="{54F772E6-1A04-4D0C-8554-9413DA728EBC}" dt="2025-03-05T08:47:40.407" v="299"/>
          <ac:spMkLst>
            <pc:docMk/>
            <pc:sldMk cId="2402176" sldId="2147482402"/>
            <ac:spMk id="11" creationId="{0985BB6B-AD2D-4571-B3FC-50CAD7FC9DD8}"/>
          </ac:spMkLst>
        </pc:spChg>
      </pc:sldChg>
      <pc:sldChg chg="modSp mod">
        <pc:chgData name="Sreejith PM" userId="b3fb4f09-9ecc-48ed-a8cc-ede8e446e1db" providerId="ADAL" clId="{54F772E6-1A04-4D0C-8554-9413DA728EBC}" dt="2025-03-05T08:51:49.278" v="318" actId="20577"/>
        <pc:sldMkLst>
          <pc:docMk/>
          <pc:sldMk cId="3862715775" sldId="2147482403"/>
        </pc:sldMkLst>
      </pc:sldChg>
      <pc:sldChg chg="delSp modSp add mod ord">
        <pc:chgData name="Sreejith PM" userId="b3fb4f09-9ecc-48ed-a8cc-ede8e446e1db" providerId="ADAL" clId="{54F772E6-1A04-4D0C-8554-9413DA728EBC}" dt="2025-03-05T11:02:52.128" v="627" actId="20577"/>
        <pc:sldMkLst>
          <pc:docMk/>
          <pc:sldMk cId="2662158735" sldId="2147482405"/>
        </pc:sldMkLst>
        <pc:spChg chg="mod">
          <ac:chgData name="Sreejith PM" userId="b3fb4f09-9ecc-48ed-a8cc-ede8e446e1db" providerId="ADAL" clId="{54F772E6-1A04-4D0C-8554-9413DA728EBC}" dt="2025-03-05T11:02:52.128" v="627" actId="20577"/>
          <ac:spMkLst>
            <pc:docMk/>
            <pc:sldMk cId="2662158735" sldId="2147482405"/>
            <ac:spMk id="4" creationId="{95984E14-D29E-BDE0-588A-622943449B02}"/>
          </ac:spMkLst>
        </pc:spChg>
        <pc:spChg chg="mod">
          <ac:chgData name="Sreejith PM" userId="b3fb4f09-9ecc-48ed-a8cc-ede8e446e1db" providerId="ADAL" clId="{54F772E6-1A04-4D0C-8554-9413DA728EBC}" dt="2025-03-05T11:02:10.283" v="587" actId="14100"/>
          <ac:spMkLst>
            <pc:docMk/>
            <pc:sldMk cId="2662158735" sldId="2147482405"/>
            <ac:spMk id="6" creationId="{7BF42FAD-A3E4-6E67-3667-13EA251FCF80}"/>
          </ac:spMkLst>
        </pc:spChg>
        <pc:spChg chg="mod">
          <ac:chgData name="Sreejith PM" userId="b3fb4f09-9ecc-48ed-a8cc-ede8e446e1db" providerId="ADAL" clId="{54F772E6-1A04-4D0C-8554-9413DA728EBC}" dt="2025-03-05T11:01:48.131" v="584" actId="1076"/>
          <ac:spMkLst>
            <pc:docMk/>
            <pc:sldMk cId="2662158735" sldId="2147482405"/>
            <ac:spMk id="18" creationId="{7911D6C1-DD78-1252-0CE7-B7A0AB26445F}"/>
          </ac:spMkLst>
        </pc:spChg>
        <pc:spChg chg="mod">
          <ac:chgData name="Sreejith PM" userId="b3fb4f09-9ecc-48ed-a8cc-ede8e446e1db" providerId="ADAL" clId="{54F772E6-1A04-4D0C-8554-9413DA728EBC}" dt="2025-03-05T11:01:48.131" v="584" actId="1076"/>
          <ac:spMkLst>
            <pc:docMk/>
            <pc:sldMk cId="2662158735" sldId="2147482405"/>
            <ac:spMk id="20" creationId="{F320F6F2-09BF-30FB-A9EB-175E817E219A}"/>
          </ac:spMkLst>
        </pc:spChg>
        <pc:spChg chg="mod">
          <ac:chgData name="Sreejith PM" userId="b3fb4f09-9ecc-48ed-a8cc-ede8e446e1db" providerId="ADAL" clId="{54F772E6-1A04-4D0C-8554-9413DA728EBC}" dt="2025-03-05T11:01:48.131" v="584" actId="1076"/>
          <ac:spMkLst>
            <pc:docMk/>
            <pc:sldMk cId="2662158735" sldId="2147482405"/>
            <ac:spMk id="21" creationId="{17E0BC61-0061-FCC4-F63C-90FD477A9992}"/>
          </ac:spMkLst>
        </pc:spChg>
        <pc:spChg chg="mod">
          <ac:chgData name="Sreejith PM" userId="b3fb4f09-9ecc-48ed-a8cc-ede8e446e1db" providerId="ADAL" clId="{54F772E6-1A04-4D0C-8554-9413DA728EBC}" dt="2025-03-05T11:01:48.131" v="584" actId="1076"/>
          <ac:spMkLst>
            <pc:docMk/>
            <pc:sldMk cId="2662158735" sldId="2147482405"/>
            <ac:spMk id="23" creationId="{FA24D5BD-F84F-93C0-429E-3C25F214850B}"/>
          </ac:spMkLst>
        </pc:spChg>
        <pc:grpChg chg="mod">
          <ac:chgData name="Sreejith PM" userId="b3fb4f09-9ecc-48ed-a8cc-ede8e446e1db" providerId="ADAL" clId="{54F772E6-1A04-4D0C-8554-9413DA728EBC}" dt="2025-03-05T11:01:48.131" v="584" actId="1076"/>
          <ac:grpSpMkLst>
            <pc:docMk/>
            <pc:sldMk cId="2662158735" sldId="2147482405"/>
            <ac:grpSpMk id="9" creationId="{26C9A767-A796-3421-E70D-B41E25A688D4}"/>
          </ac:grpSpMkLst>
        </pc:grpChg>
      </pc:sldChg>
    </pc:docChg>
  </pc:docChgLst>
  <pc:docChgLst>
    <pc:chgData name="Rofiul Hasan" userId="S::rofiul.hasan@timesgroup.com::fbfc0b8b-6514-42de-bf3d-613d9762cbd0" providerId="AD" clId="Web-{977383B8-228F-67DA-BAB2-AB7048F01DDB}"/>
    <pc:docChg chg="delSld modSld modSection">
      <pc:chgData name="Rofiul Hasan" userId="S::rofiul.hasan@timesgroup.com::fbfc0b8b-6514-42de-bf3d-613d9762cbd0" providerId="AD" clId="Web-{977383B8-228F-67DA-BAB2-AB7048F01DDB}" dt="2024-11-08T12:58:37.399" v="85" actId="20577"/>
      <pc:docMkLst>
        <pc:docMk/>
      </pc:docMkLst>
      <pc:sldChg chg="modSp">
        <pc:chgData name="Rofiul Hasan" userId="S::rofiul.hasan@timesgroup.com::fbfc0b8b-6514-42de-bf3d-613d9762cbd0" providerId="AD" clId="Web-{977383B8-228F-67DA-BAB2-AB7048F01DDB}" dt="2024-11-08T12:58:37.399" v="85" actId="20577"/>
        <pc:sldMkLst>
          <pc:docMk/>
          <pc:sldMk cId="555233315" sldId="4563"/>
        </pc:sldMkLst>
      </pc:sldChg>
      <pc:sldChg chg="del">
        <pc:chgData name="Rofiul Hasan" userId="S::rofiul.hasan@timesgroup.com::fbfc0b8b-6514-42de-bf3d-613d9762cbd0" providerId="AD" clId="Web-{977383B8-228F-67DA-BAB2-AB7048F01DDB}" dt="2024-11-08T12:53:35.727" v="0"/>
        <pc:sldMkLst>
          <pc:docMk/>
          <pc:sldMk cId="3960083550" sldId="5054"/>
        </pc:sldMkLst>
      </pc:sldChg>
      <pc:sldChg chg="modSp">
        <pc:chgData name="Rofiul Hasan" userId="S::rofiul.hasan@timesgroup.com::fbfc0b8b-6514-42de-bf3d-613d9762cbd0" providerId="AD" clId="Web-{977383B8-228F-67DA-BAB2-AB7048F01DDB}" dt="2024-11-08T12:54:27.993" v="33" actId="20577"/>
        <pc:sldMkLst>
          <pc:docMk/>
          <pc:sldMk cId="1289910631" sldId="5055"/>
        </pc:sldMkLst>
      </pc:sldChg>
    </pc:docChg>
  </pc:docChgLst>
  <pc:docChgLst>
    <pc:chgData name="Arka Chattopadhyay" userId="74e2200d-4d4b-4c39-8fd0-2c5bba501521" providerId="ADAL" clId="{58188C82-75E3-4FAE-A195-E8788AC0E91A}"/>
    <pc:docChg chg="undo custSel addSld delSld modSld sldOrd modSection">
      <pc:chgData name="Arka Chattopadhyay" userId="74e2200d-4d4b-4c39-8fd0-2c5bba501521" providerId="ADAL" clId="{58188C82-75E3-4FAE-A195-E8788AC0E91A}" dt="2024-11-11T11:34:45.155" v="1939" actId="108"/>
      <pc:docMkLst>
        <pc:docMk/>
      </pc:docMkLst>
      <pc:sldChg chg="addSp modSp mod">
        <pc:chgData name="Arka Chattopadhyay" userId="74e2200d-4d4b-4c39-8fd0-2c5bba501521" providerId="ADAL" clId="{58188C82-75E3-4FAE-A195-E8788AC0E91A}" dt="2024-11-09T09:32:39.541" v="1808" actId="20577"/>
        <pc:sldMkLst>
          <pc:docMk/>
          <pc:sldMk cId="555233315" sldId="4563"/>
        </pc:sldMkLst>
      </pc:sldChg>
      <pc:sldChg chg="del">
        <pc:chgData name="Arka Chattopadhyay" userId="74e2200d-4d4b-4c39-8fd0-2c5bba501521" providerId="ADAL" clId="{58188C82-75E3-4FAE-A195-E8788AC0E91A}" dt="2024-11-09T06:08:06.525" v="265" actId="2696"/>
        <pc:sldMkLst>
          <pc:docMk/>
          <pc:sldMk cId="4236153483" sldId="4617"/>
        </pc:sldMkLst>
      </pc:sldChg>
      <pc:sldChg chg="add del">
        <pc:chgData name="Arka Chattopadhyay" userId="74e2200d-4d4b-4c39-8fd0-2c5bba501521" providerId="ADAL" clId="{58188C82-75E3-4FAE-A195-E8788AC0E91A}" dt="2024-11-09T06:53:59.948" v="827" actId="47"/>
        <pc:sldMkLst>
          <pc:docMk/>
          <pc:sldMk cId="3048139344" sldId="4622"/>
        </pc:sldMkLst>
      </pc:sldChg>
      <pc:sldChg chg="del">
        <pc:chgData name="Arka Chattopadhyay" userId="74e2200d-4d4b-4c39-8fd0-2c5bba501521" providerId="ADAL" clId="{58188C82-75E3-4FAE-A195-E8788AC0E91A}" dt="2024-11-11T10:28:18.678" v="1810" actId="2696"/>
        <pc:sldMkLst>
          <pc:docMk/>
          <pc:sldMk cId="2955553980" sldId="4629"/>
        </pc:sldMkLst>
      </pc:sldChg>
      <pc:sldChg chg="del">
        <pc:chgData name="Arka Chattopadhyay" userId="74e2200d-4d4b-4c39-8fd0-2c5bba501521" providerId="ADAL" clId="{58188C82-75E3-4FAE-A195-E8788AC0E91A}" dt="2024-11-07T10:16:31.575" v="4" actId="2696"/>
        <pc:sldMkLst>
          <pc:docMk/>
          <pc:sldMk cId="1785527604" sldId="4735"/>
        </pc:sldMkLst>
      </pc:sldChg>
      <pc:sldChg chg="modSp del mod">
        <pc:chgData name="Arka Chattopadhyay" userId="74e2200d-4d4b-4c39-8fd0-2c5bba501521" providerId="ADAL" clId="{58188C82-75E3-4FAE-A195-E8788AC0E91A}" dt="2024-11-07T10:23:01.203" v="49" actId="2696"/>
        <pc:sldMkLst>
          <pc:docMk/>
          <pc:sldMk cId="461053007" sldId="4736"/>
        </pc:sldMkLst>
      </pc:sldChg>
      <pc:sldChg chg="del">
        <pc:chgData name="Arka Chattopadhyay" userId="74e2200d-4d4b-4c39-8fd0-2c5bba501521" providerId="ADAL" clId="{58188C82-75E3-4FAE-A195-E8788AC0E91A}" dt="2024-11-09T06:08:13.681" v="266" actId="47"/>
        <pc:sldMkLst>
          <pc:docMk/>
          <pc:sldMk cId="1812112369" sldId="4742"/>
        </pc:sldMkLst>
      </pc:sldChg>
      <pc:sldChg chg="addSp modSp del mod">
        <pc:chgData name="Arka Chattopadhyay" userId="74e2200d-4d4b-4c39-8fd0-2c5bba501521" providerId="ADAL" clId="{58188C82-75E3-4FAE-A195-E8788AC0E91A}" dt="2024-11-09T08:18:42.374" v="1161" actId="2696"/>
        <pc:sldMkLst>
          <pc:docMk/>
          <pc:sldMk cId="402908535" sldId="4746"/>
        </pc:sldMkLst>
      </pc:sldChg>
      <pc:sldChg chg="delSp modSp mod">
        <pc:chgData name="Arka Chattopadhyay" userId="74e2200d-4d4b-4c39-8fd0-2c5bba501521" providerId="ADAL" clId="{58188C82-75E3-4FAE-A195-E8788AC0E91A}" dt="2024-11-11T11:34:45.155" v="1939" actId="108"/>
        <pc:sldMkLst>
          <pc:docMk/>
          <pc:sldMk cId="3492025630" sldId="4748"/>
        </pc:sldMkLst>
      </pc:sldChg>
      <pc:sldChg chg="modSp mod">
        <pc:chgData name="Arka Chattopadhyay" userId="74e2200d-4d4b-4c39-8fd0-2c5bba501521" providerId="ADAL" clId="{58188C82-75E3-4FAE-A195-E8788AC0E91A}" dt="2024-11-09T05:39:34.052" v="246" actId="20577"/>
        <pc:sldMkLst>
          <pc:docMk/>
          <pc:sldMk cId="3911173230" sldId="4752"/>
        </pc:sldMkLst>
      </pc:sldChg>
      <pc:sldChg chg="addSp delSp modSp mod ord">
        <pc:chgData name="Arka Chattopadhyay" userId="74e2200d-4d4b-4c39-8fd0-2c5bba501521" providerId="ADAL" clId="{58188C82-75E3-4FAE-A195-E8788AC0E91A}" dt="2024-11-11T10:28:38.152" v="1812"/>
        <pc:sldMkLst>
          <pc:docMk/>
          <pc:sldMk cId="692127034" sldId="4753"/>
        </pc:sldMkLst>
      </pc:sldChg>
      <pc:sldChg chg="addSp delSp modSp add del mod">
        <pc:chgData name="Arka Chattopadhyay" userId="74e2200d-4d4b-4c39-8fd0-2c5bba501521" providerId="ADAL" clId="{58188C82-75E3-4FAE-A195-E8788AC0E91A}" dt="2024-11-09T06:53:58.208" v="826" actId="2696"/>
        <pc:sldMkLst>
          <pc:docMk/>
          <pc:sldMk cId="1067669698" sldId="4761"/>
        </pc:sldMkLst>
      </pc:sldChg>
      <pc:sldChg chg="modSp mod">
        <pc:chgData name="Arka Chattopadhyay" userId="74e2200d-4d4b-4c39-8fd0-2c5bba501521" providerId="ADAL" clId="{58188C82-75E3-4FAE-A195-E8788AC0E91A}" dt="2024-11-11T11:25:25.729" v="1935" actId="255"/>
        <pc:sldMkLst>
          <pc:docMk/>
          <pc:sldMk cId="2058099133" sldId="4858"/>
        </pc:sldMkLst>
      </pc:sldChg>
      <pc:sldChg chg="modSp mod">
        <pc:chgData name="Arka Chattopadhyay" userId="74e2200d-4d4b-4c39-8fd0-2c5bba501521" providerId="ADAL" clId="{58188C82-75E3-4FAE-A195-E8788AC0E91A}" dt="2024-11-11T11:20:58.528" v="1926" actId="20577"/>
        <pc:sldMkLst>
          <pc:docMk/>
          <pc:sldMk cId="3754344025" sldId="4943"/>
        </pc:sldMkLst>
      </pc:sldChg>
      <pc:sldChg chg="modSp mod">
        <pc:chgData name="Arka Chattopadhyay" userId="74e2200d-4d4b-4c39-8fd0-2c5bba501521" providerId="ADAL" clId="{58188C82-75E3-4FAE-A195-E8788AC0E91A}" dt="2024-11-11T11:08:03.174" v="1852" actId="20577"/>
        <pc:sldMkLst>
          <pc:docMk/>
          <pc:sldMk cId="1813262720" sldId="4968"/>
        </pc:sldMkLst>
      </pc:sldChg>
      <pc:sldChg chg="del">
        <pc:chgData name="Arka Chattopadhyay" userId="74e2200d-4d4b-4c39-8fd0-2c5bba501521" providerId="ADAL" clId="{58188C82-75E3-4FAE-A195-E8788AC0E91A}" dt="2024-11-09T06:09:23.932" v="268" actId="2696"/>
        <pc:sldMkLst>
          <pc:docMk/>
          <pc:sldMk cId="3172044870" sldId="4976"/>
        </pc:sldMkLst>
      </pc:sldChg>
      <pc:sldChg chg="modSp mod">
        <pc:chgData name="Arka Chattopadhyay" userId="74e2200d-4d4b-4c39-8fd0-2c5bba501521" providerId="ADAL" clId="{58188C82-75E3-4FAE-A195-E8788AC0E91A}" dt="2024-11-11T11:23:15.172" v="1930" actId="255"/>
        <pc:sldMkLst>
          <pc:docMk/>
          <pc:sldMk cId="2590893604" sldId="4984"/>
        </pc:sldMkLst>
      </pc:sldChg>
      <pc:sldChg chg="modSp mod">
        <pc:chgData name="Arka Chattopadhyay" userId="74e2200d-4d4b-4c39-8fd0-2c5bba501521" providerId="ADAL" clId="{58188C82-75E3-4FAE-A195-E8788AC0E91A}" dt="2024-11-09T09:14:30.037" v="1601" actId="20577"/>
        <pc:sldMkLst>
          <pc:docMk/>
          <pc:sldMk cId="2019337683" sldId="5027"/>
        </pc:sldMkLst>
      </pc:sldChg>
      <pc:sldChg chg="modSp del mod">
        <pc:chgData name="Arka Chattopadhyay" userId="74e2200d-4d4b-4c39-8fd0-2c5bba501521" providerId="ADAL" clId="{58188C82-75E3-4FAE-A195-E8788AC0E91A}" dt="2024-11-09T06:08:13.681" v="266" actId="47"/>
        <pc:sldMkLst>
          <pc:docMk/>
          <pc:sldMk cId="2687591957" sldId="5038"/>
        </pc:sldMkLst>
      </pc:sldChg>
      <pc:sldChg chg="modSp mod">
        <pc:chgData name="Arka Chattopadhyay" userId="74e2200d-4d4b-4c39-8fd0-2c5bba501521" providerId="ADAL" clId="{58188C82-75E3-4FAE-A195-E8788AC0E91A}" dt="2024-11-11T11:19:39.055" v="1920" actId="20577"/>
        <pc:sldMkLst>
          <pc:docMk/>
          <pc:sldMk cId="3109159187" sldId="5038"/>
        </pc:sldMkLst>
      </pc:sldChg>
      <pc:sldChg chg="del">
        <pc:chgData name="Arka Chattopadhyay" userId="74e2200d-4d4b-4c39-8fd0-2c5bba501521" providerId="ADAL" clId="{58188C82-75E3-4FAE-A195-E8788AC0E91A}" dt="2024-11-09T06:08:13.681" v="266" actId="47"/>
        <pc:sldMkLst>
          <pc:docMk/>
          <pc:sldMk cId="3523664457" sldId="5039"/>
        </pc:sldMkLst>
      </pc:sldChg>
      <pc:sldChg chg="del">
        <pc:chgData name="Arka Chattopadhyay" userId="74e2200d-4d4b-4c39-8fd0-2c5bba501521" providerId="ADAL" clId="{58188C82-75E3-4FAE-A195-E8788AC0E91A}" dt="2024-11-09T06:09:12.356" v="267" actId="2696"/>
        <pc:sldMkLst>
          <pc:docMk/>
          <pc:sldMk cId="1401290587" sldId="5041"/>
        </pc:sldMkLst>
      </pc:sldChg>
      <pc:sldChg chg="modSp mod">
        <pc:chgData name="Arka Chattopadhyay" userId="74e2200d-4d4b-4c39-8fd0-2c5bba501521" providerId="ADAL" clId="{58188C82-75E3-4FAE-A195-E8788AC0E91A}" dt="2024-11-11T11:06:44.906" v="1850" actId="6549"/>
        <pc:sldMkLst>
          <pc:docMk/>
          <pc:sldMk cId="1504348582" sldId="5046"/>
        </pc:sldMkLst>
      </pc:sldChg>
      <pc:sldChg chg="modSp mod">
        <pc:chgData name="Arka Chattopadhyay" userId="74e2200d-4d4b-4c39-8fd0-2c5bba501521" providerId="ADAL" clId="{58188C82-75E3-4FAE-A195-E8788AC0E91A}" dt="2024-11-09T06:01:50.377" v="250" actId="6549"/>
        <pc:sldMkLst>
          <pc:docMk/>
          <pc:sldMk cId="3861509174" sldId="5050"/>
        </pc:sldMkLst>
      </pc:sldChg>
      <pc:sldChg chg="delSp modSp mod">
        <pc:chgData name="Arka Chattopadhyay" userId="74e2200d-4d4b-4c39-8fd0-2c5bba501521" providerId="ADAL" clId="{58188C82-75E3-4FAE-A195-E8788AC0E91A}" dt="2024-11-09T06:23:48.874" v="370" actId="478"/>
        <pc:sldMkLst>
          <pc:docMk/>
          <pc:sldMk cId="439343585" sldId="5052"/>
        </pc:sldMkLst>
      </pc:sldChg>
      <pc:sldChg chg="modSp mod">
        <pc:chgData name="Arka Chattopadhyay" userId="74e2200d-4d4b-4c39-8fd0-2c5bba501521" providerId="ADAL" clId="{58188C82-75E3-4FAE-A195-E8788AC0E91A}" dt="2024-11-09T06:07:19.001" v="264" actId="20577"/>
        <pc:sldMkLst>
          <pc:docMk/>
          <pc:sldMk cId="4191005789" sldId="5053"/>
        </pc:sldMkLst>
      </pc:sldChg>
      <pc:sldChg chg="modSp mod">
        <pc:chgData name="Arka Chattopadhyay" userId="74e2200d-4d4b-4c39-8fd0-2c5bba501521" providerId="ADAL" clId="{58188C82-75E3-4FAE-A195-E8788AC0E91A}" dt="2024-11-11T11:22:03.177" v="1927" actId="20577"/>
        <pc:sldMkLst>
          <pc:docMk/>
          <pc:sldMk cId="1629509949" sldId="5054"/>
        </pc:sldMkLst>
      </pc:sldChg>
      <pc:sldChg chg="modSp del mod modShow">
        <pc:chgData name="Arka Chattopadhyay" userId="74e2200d-4d4b-4c39-8fd0-2c5bba501521" providerId="ADAL" clId="{58188C82-75E3-4FAE-A195-E8788AC0E91A}" dt="2024-11-09T09:31:47.271" v="1777" actId="2696"/>
        <pc:sldMkLst>
          <pc:docMk/>
          <pc:sldMk cId="1289910631" sldId="5055"/>
        </pc:sldMkLst>
      </pc:sldChg>
      <pc:sldChg chg="modSp del mod">
        <pc:chgData name="Arka Chattopadhyay" userId="74e2200d-4d4b-4c39-8fd0-2c5bba501521" providerId="ADAL" clId="{58188C82-75E3-4FAE-A195-E8788AC0E91A}" dt="2024-11-09T06:09:43.595" v="269" actId="47"/>
        <pc:sldMkLst>
          <pc:docMk/>
          <pc:sldMk cId="2428370206" sldId="5056"/>
        </pc:sldMkLst>
      </pc:sldChg>
      <pc:sldChg chg="addSp delSp modSp mod">
        <pc:chgData name="Arka Chattopadhyay" userId="74e2200d-4d4b-4c39-8fd0-2c5bba501521" providerId="ADAL" clId="{58188C82-75E3-4FAE-A195-E8788AC0E91A}" dt="2024-11-09T05:18:46.145" v="122"/>
        <pc:sldMkLst>
          <pc:docMk/>
          <pc:sldMk cId="3284850259" sldId="5057"/>
        </pc:sldMkLst>
      </pc:sldChg>
      <pc:sldChg chg="addSp delSp modSp del mod">
        <pc:chgData name="Arka Chattopadhyay" userId="74e2200d-4d4b-4c39-8fd0-2c5bba501521" providerId="ADAL" clId="{58188C82-75E3-4FAE-A195-E8788AC0E91A}" dt="2024-11-09T06:09:47.228" v="270" actId="47"/>
        <pc:sldMkLst>
          <pc:docMk/>
          <pc:sldMk cId="3366598161" sldId="5058"/>
        </pc:sldMkLst>
      </pc:sldChg>
      <pc:sldChg chg="addSp modSp del">
        <pc:chgData name="Arka Chattopadhyay" userId="74e2200d-4d4b-4c39-8fd0-2c5bba501521" providerId="ADAL" clId="{58188C82-75E3-4FAE-A195-E8788AC0E91A}" dt="2024-11-09T06:55:36.846" v="828" actId="2696"/>
        <pc:sldMkLst>
          <pc:docMk/>
          <pc:sldMk cId="2419285934" sldId="5068"/>
        </pc:sldMkLst>
      </pc:sldChg>
      <pc:sldChg chg="addSp delSp modSp add mod">
        <pc:chgData name="Arka Chattopadhyay" userId="74e2200d-4d4b-4c39-8fd0-2c5bba501521" providerId="ADAL" clId="{58188C82-75E3-4FAE-A195-E8788AC0E91A}" dt="2024-11-09T09:24:05.672" v="1607" actId="167"/>
        <pc:sldMkLst>
          <pc:docMk/>
          <pc:sldMk cId="1358859719" sldId="5074"/>
        </pc:sldMkLst>
      </pc:sldChg>
      <pc:sldChg chg="addSp delSp modSp add del mod">
        <pc:chgData name="Arka Chattopadhyay" userId="74e2200d-4d4b-4c39-8fd0-2c5bba501521" providerId="ADAL" clId="{58188C82-75E3-4FAE-A195-E8788AC0E91A}" dt="2024-11-09T05:25:40.219" v="130" actId="2696"/>
        <pc:sldMkLst>
          <pc:docMk/>
          <pc:sldMk cId="2883678470" sldId="5074"/>
        </pc:sldMkLst>
      </pc:sldChg>
      <pc:sldChg chg="add del">
        <pc:chgData name="Arka Chattopadhyay" userId="74e2200d-4d4b-4c39-8fd0-2c5bba501521" providerId="ADAL" clId="{58188C82-75E3-4FAE-A195-E8788AC0E91A}" dt="2024-11-09T05:18:55.795" v="124" actId="2696"/>
        <pc:sldMkLst>
          <pc:docMk/>
          <pc:sldMk cId="3540274066" sldId="5074"/>
        </pc:sldMkLst>
      </pc:sldChg>
      <pc:sldChg chg="add del">
        <pc:chgData name="Arka Chattopadhyay" userId="74e2200d-4d4b-4c39-8fd0-2c5bba501521" providerId="ADAL" clId="{58188C82-75E3-4FAE-A195-E8788AC0E91A}" dt="2024-11-09T05:18:50.897" v="123" actId="2696"/>
        <pc:sldMkLst>
          <pc:docMk/>
          <pc:sldMk cId="654817616" sldId="5075"/>
        </pc:sldMkLst>
      </pc:sldChg>
      <pc:sldChg chg="add del">
        <pc:chgData name="Arka Chattopadhyay" userId="74e2200d-4d4b-4c39-8fd0-2c5bba501521" providerId="ADAL" clId="{58188C82-75E3-4FAE-A195-E8788AC0E91A}" dt="2024-11-09T05:25:36.616" v="129" actId="2696"/>
        <pc:sldMkLst>
          <pc:docMk/>
          <pc:sldMk cId="4259917194" sldId="5075"/>
        </pc:sldMkLst>
      </pc:sldChg>
      <pc:sldChg chg="modSp add mod">
        <pc:chgData name="Arka Chattopadhyay" userId="74e2200d-4d4b-4c39-8fd0-2c5bba501521" providerId="ADAL" clId="{58188C82-75E3-4FAE-A195-E8788AC0E91A}" dt="2024-11-09T09:31:02.880" v="1776" actId="20577"/>
        <pc:sldMkLst>
          <pc:docMk/>
          <pc:sldMk cId="2776846709" sldId="5077"/>
        </pc:sldMkLst>
      </pc:sldChg>
      <pc:sldChg chg="modSp mod">
        <pc:chgData name="Arka Chattopadhyay" userId="74e2200d-4d4b-4c39-8fd0-2c5bba501521" providerId="ADAL" clId="{58188C82-75E3-4FAE-A195-E8788AC0E91A}" dt="2024-11-11T11:26:46.758" v="1937" actId="255"/>
        <pc:sldMkLst>
          <pc:docMk/>
          <pc:sldMk cId="3516504931" sldId="5083"/>
        </pc:sldMkLst>
      </pc:sldChg>
      <pc:sldChg chg="modSp mod">
        <pc:chgData name="Arka Chattopadhyay" userId="74e2200d-4d4b-4c39-8fd0-2c5bba501521" providerId="ADAL" clId="{58188C82-75E3-4FAE-A195-E8788AC0E91A}" dt="2024-11-11T11:10:35.731" v="1877" actId="20577"/>
        <pc:sldMkLst>
          <pc:docMk/>
          <pc:sldMk cId="920783206" sldId="5086"/>
        </pc:sldMkLst>
      </pc:sldChg>
      <pc:sldChg chg="modSp mod">
        <pc:chgData name="Arka Chattopadhyay" userId="74e2200d-4d4b-4c39-8fd0-2c5bba501521" providerId="ADAL" clId="{58188C82-75E3-4FAE-A195-E8788AC0E91A}" dt="2024-11-11T11:12:32.605" v="1915" actId="20577"/>
        <pc:sldMkLst>
          <pc:docMk/>
          <pc:sldMk cId="1866141547" sldId="5087"/>
        </pc:sldMkLst>
      </pc:sldChg>
      <pc:sldChg chg="modSp mod">
        <pc:chgData name="Arka Chattopadhyay" userId="74e2200d-4d4b-4c39-8fd0-2c5bba501521" providerId="ADAL" clId="{58188C82-75E3-4FAE-A195-E8788AC0E91A}" dt="2024-11-11T11:16:59.028" v="1918" actId="20577"/>
        <pc:sldMkLst>
          <pc:docMk/>
          <pc:sldMk cId="549963952" sldId="5088"/>
        </pc:sldMkLst>
      </pc:sldChg>
      <pc:sldChg chg="modSp mod">
        <pc:chgData name="Arka Chattopadhyay" userId="74e2200d-4d4b-4c39-8fd0-2c5bba501521" providerId="ADAL" clId="{58188C82-75E3-4FAE-A195-E8788AC0E91A}" dt="2024-11-11T11:18:43.888" v="1919" actId="20577"/>
        <pc:sldMkLst>
          <pc:docMk/>
          <pc:sldMk cId="1916235446" sldId="5089"/>
        </pc:sldMkLst>
      </pc:sldChg>
      <pc:sldChg chg="modSp del mod">
        <pc:chgData name="Arka Chattopadhyay" userId="74e2200d-4d4b-4c39-8fd0-2c5bba501521" providerId="ADAL" clId="{58188C82-75E3-4FAE-A195-E8788AC0E91A}" dt="2024-11-11T11:34:12.591" v="1938" actId="108"/>
        <pc:sldMkLst>
          <pc:docMk/>
          <pc:sldMk cId="2245049227" sldId="2147470885"/>
        </pc:sldMkLst>
      </pc:sldChg>
    </pc:docChg>
  </pc:docChgLst>
  <pc:docChgLst>
    <pc:chgData name="Sreejith PM" userId="b3fb4f09-9ecc-48ed-a8cc-ede8e446e1db" providerId="ADAL" clId="{B937F815-9462-4498-B901-48C6268E58A9}"/>
    <pc:docChg chg="undo custSel addSld delSld modSld sldOrd modSection">
      <pc:chgData name="Sreejith PM" userId="b3fb4f09-9ecc-48ed-a8cc-ede8e446e1db" providerId="ADAL" clId="{B937F815-9462-4498-B901-48C6268E58A9}" dt="2025-02-03T13:09:12.827" v="3825" actId="47"/>
      <pc:docMkLst>
        <pc:docMk/>
      </pc:docMkLst>
      <pc:sldChg chg="del">
        <pc:chgData name="Sreejith PM" userId="b3fb4f09-9ecc-48ed-a8cc-ede8e446e1db" providerId="ADAL" clId="{B937F815-9462-4498-B901-48C6268E58A9}" dt="2025-01-30T09:03:49.035" v="191" actId="47"/>
        <pc:sldMkLst>
          <pc:docMk/>
          <pc:sldMk cId="3090435545" sldId="4709"/>
        </pc:sldMkLst>
      </pc:sldChg>
      <pc:sldChg chg="modSp add mod">
        <pc:chgData name="Sreejith PM" userId="b3fb4f09-9ecc-48ed-a8cc-ede8e446e1db" providerId="ADAL" clId="{B937F815-9462-4498-B901-48C6268E58A9}" dt="2025-01-30T05:15:55.895" v="47" actId="14100"/>
        <pc:sldMkLst>
          <pc:docMk/>
          <pc:sldMk cId="139136722" sldId="4721"/>
        </pc:sldMkLst>
      </pc:sldChg>
      <pc:sldChg chg="modSp add mod">
        <pc:chgData name="Sreejith PM" userId="b3fb4f09-9ecc-48ed-a8cc-ede8e446e1db" providerId="ADAL" clId="{B937F815-9462-4498-B901-48C6268E58A9}" dt="2025-01-30T09:45:54.711" v="406" actId="20577"/>
        <pc:sldMkLst>
          <pc:docMk/>
          <pc:sldMk cId="2530979090" sldId="4722"/>
        </pc:sldMkLst>
      </pc:sldChg>
      <pc:sldChg chg="del">
        <pc:chgData name="Sreejith PM" userId="b3fb4f09-9ecc-48ed-a8cc-ede8e446e1db" providerId="ADAL" clId="{B937F815-9462-4498-B901-48C6268E58A9}" dt="2025-01-30T09:03:49.035" v="191" actId="47"/>
        <pc:sldMkLst>
          <pc:docMk/>
          <pc:sldMk cId="2777340189" sldId="4732"/>
        </pc:sldMkLst>
      </pc:sldChg>
      <pc:sldChg chg="add">
        <pc:chgData name="Sreejith PM" userId="b3fb4f09-9ecc-48ed-a8cc-ede8e446e1db" providerId="ADAL" clId="{B937F815-9462-4498-B901-48C6268E58A9}" dt="2025-01-30T09:03:57.687" v="192"/>
        <pc:sldMkLst>
          <pc:docMk/>
          <pc:sldMk cId="69725028" sldId="4733"/>
        </pc:sldMkLst>
      </pc:sldChg>
      <pc:sldChg chg="delSp modSp add mod">
        <pc:chgData name="Sreejith PM" userId="b3fb4f09-9ecc-48ed-a8cc-ede8e446e1db" providerId="ADAL" clId="{B937F815-9462-4498-B901-48C6268E58A9}" dt="2025-02-03T10:23:52.723" v="3370" actId="20577"/>
        <pc:sldMkLst>
          <pc:docMk/>
          <pc:sldMk cId="3313685249" sldId="4734"/>
        </pc:sldMkLst>
      </pc:sldChg>
      <pc:sldChg chg="modSp add mod">
        <pc:chgData name="Sreejith PM" userId="b3fb4f09-9ecc-48ed-a8cc-ede8e446e1db" providerId="ADAL" clId="{B937F815-9462-4498-B901-48C6268E58A9}" dt="2025-02-03T11:31:28.057" v="3378" actId="20577"/>
        <pc:sldMkLst>
          <pc:docMk/>
          <pc:sldMk cId="2301755188" sldId="4735"/>
        </pc:sldMkLst>
        <pc:spChg chg="mod">
          <ac:chgData name="Sreejith PM" userId="b3fb4f09-9ecc-48ed-a8cc-ede8e446e1db" providerId="ADAL" clId="{B937F815-9462-4498-B901-48C6268E58A9}" dt="2025-02-03T11:31:28.057" v="3378" actId="20577"/>
          <ac:spMkLst>
            <pc:docMk/>
            <pc:sldMk cId="2301755188" sldId="4735"/>
            <ac:spMk id="6" creationId="{5118F9C1-B069-8CFF-EEF1-ACB19FB0355F}"/>
          </ac:spMkLst>
        </pc:spChg>
        <pc:graphicFrameChg chg="mod modGraphic">
          <ac:chgData name="Sreejith PM" userId="b3fb4f09-9ecc-48ed-a8cc-ede8e446e1db" providerId="ADAL" clId="{B937F815-9462-4498-B901-48C6268E58A9}" dt="2025-02-03T07:37:28.459" v="2950" actId="20577"/>
          <ac:graphicFrameMkLst>
            <pc:docMk/>
            <pc:sldMk cId="2301755188" sldId="4735"/>
            <ac:graphicFrameMk id="5" creationId="{416E8AC2-B9A5-9832-1AC8-3540A6B445A2}"/>
          </ac:graphicFrameMkLst>
        </pc:graphicFrameChg>
      </pc:sldChg>
      <pc:sldChg chg="del">
        <pc:chgData name="Sreejith PM" userId="b3fb4f09-9ecc-48ed-a8cc-ede8e446e1db" providerId="ADAL" clId="{B937F815-9462-4498-B901-48C6268E58A9}" dt="2025-01-30T12:10:52.412" v="509" actId="47"/>
        <pc:sldMkLst>
          <pc:docMk/>
          <pc:sldMk cId="1014342432" sldId="4961"/>
        </pc:sldMkLst>
      </pc:sldChg>
      <pc:sldChg chg="add del">
        <pc:chgData name="Sreejith PM" userId="b3fb4f09-9ecc-48ed-a8cc-ede8e446e1db" providerId="ADAL" clId="{B937F815-9462-4498-B901-48C6268E58A9}" dt="2025-01-30T12:11:28.163" v="510" actId="47"/>
        <pc:sldMkLst>
          <pc:docMk/>
          <pc:sldMk cId="2019337683" sldId="5027"/>
        </pc:sldMkLst>
      </pc:sldChg>
      <pc:sldChg chg="add del">
        <pc:chgData name="Sreejith PM" userId="b3fb4f09-9ecc-48ed-a8cc-ede8e446e1db" providerId="ADAL" clId="{B937F815-9462-4498-B901-48C6268E58A9}" dt="2025-01-30T12:11:28.163" v="510" actId="47"/>
        <pc:sldMkLst>
          <pc:docMk/>
          <pc:sldMk cId="1504348582" sldId="5046"/>
        </pc:sldMkLst>
      </pc:sldChg>
      <pc:sldChg chg="modSp mod">
        <pc:chgData name="Sreejith PM" userId="b3fb4f09-9ecc-48ed-a8cc-ede8e446e1db" providerId="ADAL" clId="{B937F815-9462-4498-B901-48C6268E58A9}" dt="2025-01-30T05:22:18.860" v="186" actId="20577"/>
        <pc:sldMkLst>
          <pc:docMk/>
          <pc:sldMk cId="910563683" sldId="5051"/>
        </pc:sldMkLst>
      </pc:sldChg>
      <pc:sldChg chg="modSp mod">
        <pc:chgData name="Sreejith PM" userId="b3fb4f09-9ecc-48ed-a8cc-ede8e446e1db" providerId="ADAL" clId="{B937F815-9462-4498-B901-48C6268E58A9}" dt="2025-02-03T08:45:49.382" v="3000" actId="20577"/>
        <pc:sldMkLst>
          <pc:docMk/>
          <pc:sldMk cId="1277787334" sldId="5079"/>
        </pc:sldMkLst>
      </pc:sldChg>
      <pc:sldChg chg="addSp delSp modSp mod">
        <pc:chgData name="Sreejith PM" userId="b3fb4f09-9ecc-48ed-a8cc-ede8e446e1db" providerId="ADAL" clId="{B937F815-9462-4498-B901-48C6268E58A9}" dt="2025-02-03T11:45:47.237" v="3392" actId="20577"/>
        <pc:sldMkLst>
          <pc:docMk/>
          <pc:sldMk cId="3538360134" sldId="5083"/>
        </pc:sldMkLst>
        <pc:spChg chg="add mod">
          <ac:chgData name="Sreejith PM" userId="b3fb4f09-9ecc-48ed-a8cc-ede8e446e1db" providerId="ADAL" clId="{B937F815-9462-4498-B901-48C6268E58A9}" dt="2025-02-03T11:45:47.237" v="3392" actId="20577"/>
          <ac:spMkLst>
            <pc:docMk/>
            <pc:sldMk cId="3538360134" sldId="5083"/>
            <ac:spMk id="8" creationId="{C977BC1C-30BE-B80B-5C66-6182B4CEE8BA}"/>
          </ac:spMkLst>
        </pc:spChg>
        <pc:spChg chg="add mod">
          <ac:chgData name="Sreejith PM" userId="b3fb4f09-9ecc-48ed-a8cc-ede8e446e1db" providerId="ADAL" clId="{B937F815-9462-4498-B901-48C6268E58A9}" dt="2025-02-03T09:09:26.850" v="3088" actId="6549"/>
          <ac:spMkLst>
            <pc:docMk/>
            <pc:sldMk cId="3538360134" sldId="5083"/>
            <ac:spMk id="9" creationId="{1397880F-A0EF-7842-4E76-A44384497B8A}"/>
          </ac:spMkLst>
        </pc:spChg>
        <pc:spChg chg="mod">
          <ac:chgData name="Sreejith PM" userId="b3fb4f09-9ecc-48ed-a8cc-ede8e446e1db" providerId="ADAL" clId="{B937F815-9462-4498-B901-48C6268E58A9}" dt="2025-02-03T09:12:26.145" v="3100" actId="20577"/>
          <ac:spMkLst>
            <pc:docMk/>
            <pc:sldMk cId="3538360134" sldId="5083"/>
            <ac:spMk id="76" creationId="{7693A3C0-A62E-4A91-AAB0-1A83D05A0D1A}"/>
          </ac:spMkLst>
        </pc:spChg>
        <pc:spChg chg="mod">
          <ac:chgData name="Sreejith PM" userId="b3fb4f09-9ecc-48ed-a8cc-ede8e446e1db" providerId="ADAL" clId="{B937F815-9462-4498-B901-48C6268E58A9}" dt="2025-02-01T10:53:58.698" v="2186" actId="20577"/>
          <ac:spMkLst>
            <pc:docMk/>
            <pc:sldMk cId="3538360134" sldId="5083"/>
            <ac:spMk id="103" creationId="{AC9D2B3F-AD16-4B5C-A294-84948C890F11}"/>
          </ac:spMkLst>
        </pc:spChg>
        <pc:spChg chg="mod">
          <ac:chgData name="Sreejith PM" userId="b3fb4f09-9ecc-48ed-a8cc-ede8e446e1db" providerId="ADAL" clId="{B937F815-9462-4498-B901-48C6268E58A9}" dt="2025-02-01T10:42:19.655" v="2105" actId="1076"/>
          <ac:spMkLst>
            <pc:docMk/>
            <pc:sldMk cId="3538360134" sldId="5083"/>
            <ac:spMk id="119" creationId="{ADE72FA0-1D1B-46DB-AAA9-B590174CBF06}"/>
          </ac:spMkLst>
        </pc:spChg>
        <pc:spChg chg="mod">
          <ac:chgData name="Sreejith PM" userId="b3fb4f09-9ecc-48ed-a8cc-ede8e446e1db" providerId="ADAL" clId="{B937F815-9462-4498-B901-48C6268E58A9}" dt="2025-02-01T10:41:07.068" v="2087" actId="1037"/>
          <ac:spMkLst>
            <pc:docMk/>
            <pc:sldMk cId="3538360134" sldId="5083"/>
            <ac:spMk id="123" creationId="{9322EE38-9AF2-4023-8064-A5314C9B1CE9}"/>
          </ac:spMkLst>
        </pc:spChg>
        <pc:spChg chg="mod">
          <ac:chgData name="Sreejith PM" userId="b3fb4f09-9ecc-48ed-a8cc-ede8e446e1db" providerId="ADAL" clId="{B937F815-9462-4498-B901-48C6268E58A9}" dt="2025-02-03T09:09:36.200" v="3089" actId="20577"/>
          <ac:spMkLst>
            <pc:docMk/>
            <pc:sldMk cId="3538360134" sldId="5083"/>
            <ac:spMk id="128" creationId="{9DF75B7F-BC0A-48B7-A926-B38799E16664}"/>
          </ac:spMkLst>
        </pc:spChg>
      </pc:sldChg>
      <pc:sldChg chg="modSp mod">
        <pc:chgData name="Sreejith PM" userId="b3fb4f09-9ecc-48ed-a8cc-ede8e446e1db" providerId="ADAL" clId="{B937F815-9462-4498-B901-48C6268E58A9}" dt="2025-01-30T10:27:53.828" v="507" actId="20577"/>
        <pc:sldMkLst>
          <pc:docMk/>
          <pc:sldMk cId="3304284" sldId="2147470883"/>
        </pc:sldMkLst>
      </pc:sldChg>
      <pc:sldChg chg="add">
        <pc:chgData name="Sreejith PM" userId="b3fb4f09-9ecc-48ed-a8cc-ede8e446e1db" providerId="ADAL" clId="{B937F815-9462-4498-B901-48C6268E58A9}" dt="2025-01-30T13:32:35.179" v="579"/>
        <pc:sldMkLst>
          <pc:docMk/>
          <pc:sldMk cId="485952067" sldId="2147470892"/>
        </pc:sldMkLst>
      </pc:sldChg>
      <pc:sldChg chg="mod">
        <pc:chgData name="Sreejith PM" userId="b3fb4f09-9ecc-48ed-a8cc-ede8e446e1db" providerId="ADAL" clId="{B937F815-9462-4498-B901-48C6268E58A9}" dt="2025-02-03T08:17:28.195" v="2996" actId="27918"/>
        <pc:sldMkLst>
          <pc:docMk/>
          <pc:sldMk cId="2565340007" sldId="2147470892"/>
        </pc:sldMkLst>
      </pc:sldChg>
      <pc:sldChg chg="delSp modSp mod">
        <pc:chgData name="Sreejith PM" userId="b3fb4f09-9ecc-48ed-a8cc-ede8e446e1db" providerId="ADAL" clId="{B937F815-9462-4498-B901-48C6268E58A9}" dt="2025-02-03T09:37:15.012" v="3341" actId="478"/>
        <pc:sldMkLst>
          <pc:docMk/>
          <pc:sldMk cId="3171269735" sldId="2147471068"/>
        </pc:sldMkLst>
      </pc:sldChg>
      <pc:sldChg chg="del">
        <pc:chgData name="Sreejith PM" userId="b3fb4f09-9ecc-48ed-a8cc-ede8e446e1db" providerId="ADAL" clId="{B937F815-9462-4498-B901-48C6268E58A9}" dt="2025-01-30T09:03:49.035" v="191" actId="47"/>
        <pc:sldMkLst>
          <pc:docMk/>
          <pc:sldMk cId="3565820774" sldId="2147482339"/>
        </pc:sldMkLst>
      </pc:sldChg>
      <pc:sldChg chg="modSp mod">
        <pc:chgData name="Sreejith PM" userId="b3fb4f09-9ecc-48ed-a8cc-ede8e446e1db" providerId="ADAL" clId="{B937F815-9462-4498-B901-48C6268E58A9}" dt="2025-01-30T05:22:43.380" v="187" actId="313"/>
        <pc:sldMkLst>
          <pc:docMk/>
          <pc:sldMk cId="358145238" sldId="2147482341"/>
        </pc:sldMkLst>
      </pc:sldChg>
      <pc:sldChg chg="mod">
        <pc:chgData name="Sreejith PM" userId="b3fb4f09-9ecc-48ed-a8cc-ede8e446e1db" providerId="ADAL" clId="{B937F815-9462-4498-B901-48C6268E58A9}" dt="2025-01-30T05:02:19.951" v="33" actId="27918"/>
        <pc:sldMkLst>
          <pc:docMk/>
          <pc:sldMk cId="742311180" sldId="2147482344"/>
        </pc:sldMkLst>
      </pc:sldChg>
      <pc:sldChg chg="addSp modSp mod ord">
        <pc:chgData name="Sreejith PM" userId="b3fb4f09-9ecc-48ed-a8cc-ede8e446e1db" providerId="ADAL" clId="{B937F815-9462-4498-B901-48C6268E58A9}" dt="2025-01-30T05:07:55.733" v="35"/>
        <pc:sldMkLst>
          <pc:docMk/>
          <pc:sldMk cId="3105321441" sldId="2147482345"/>
        </pc:sldMkLst>
      </pc:sldChg>
      <pc:sldChg chg="addSp delSp modSp add mod">
        <pc:chgData name="Sreejith PM" userId="b3fb4f09-9ecc-48ed-a8cc-ede8e446e1db" providerId="ADAL" clId="{B937F815-9462-4498-B901-48C6268E58A9}" dt="2025-02-03T07:28:16.814" v="2886" actId="478"/>
        <pc:sldMkLst>
          <pc:docMk/>
          <pc:sldMk cId="1656350170" sldId="2147482346"/>
        </pc:sldMkLst>
      </pc:sldChg>
      <pc:sldChg chg="addSp modSp add del mod">
        <pc:chgData name="Sreejith PM" userId="b3fb4f09-9ecc-48ed-a8cc-ede8e446e1db" providerId="ADAL" clId="{B937F815-9462-4498-B901-48C6268E58A9}" dt="2025-01-31T11:10:48.623" v="1227" actId="47"/>
        <pc:sldMkLst>
          <pc:docMk/>
          <pc:sldMk cId="577662356" sldId="2147482348"/>
        </pc:sldMkLst>
      </pc:sldChg>
      <pc:sldChg chg="addSp delSp modSp new mod modClrScheme chgLayout">
        <pc:chgData name="Sreejith PM" userId="b3fb4f09-9ecc-48ed-a8cc-ede8e446e1db" providerId="ADAL" clId="{B937F815-9462-4498-B901-48C6268E58A9}" dt="2025-01-30T13:26:20.174" v="556" actId="20577"/>
        <pc:sldMkLst>
          <pc:docMk/>
          <pc:sldMk cId="535556265" sldId="2147482349"/>
        </pc:sldMkLst>
      </pc:sldChg>
      <pc:sldChg chg="addSp modSp new mod">
        <pc:chgData name="Sreejith PM" userId="b3fb4f09-9ecc-48ed-a8cc-ede8e446e1db" providerId="ADAL" clId="{B937F815-9462-4498-B901-48C6268E58A9}" dt="2025-01-30T13:29:23.810" v="577" actId="3064"/>
        <pc:sldMkLst>
          <pc:docMk/>
          <pc:sldMk cId="1726139461" sldId="2147482350"/>
        </pc:sldMkLst>
      </pc:sldChg>
      <pc:sldChg chg="modSp mod">
        <pc:chgData name="Sreejith PM" userId="b3fb4f09-9ecc-48ed-a8cc-ede8e446e1db" providerId="ADAL" clId="{B937F815-9462-4498-B901-48C6268E58A9}" dt="2025-02-03T06:25:40.360" v="2461" actId="20577"/>
        <pc:sldMkLst>
          <pc:docMk/>
          <pc:sldMk cId="343334689" sldId="2147482351"/>
        </pc:sldMkLst>
        <pc:spChg chg="mod">
          <ac:chgData name="Sreejith PM" userId="b3fb4f09-9ecc-48ed-a8cc-ede8e446e1db" providerId="ADAL" clId="{B937F815-9462-4498-B901-48C6268E58A9}" dt="2025-02-01T09:52:24.927" v="1927" actId="1076"/>
          <ac:spMkLst>
            <pc:docMk/>
            <pc:sldMk cId="343334689" sldId="2147482351"/>
            <ac:spMk id="11" creationId="{19BA0B6F-3289-130F-642F-4B42925BBA24}"/>
          </ac:spMkLst>
        </pc:spChg>
        <pc:graphicFrameChg chg="mod modGraphic">
          <ac:chgData name="Sreejith PM" userId="b3fb4f09-9ecc-48ed-a8cc-ede8e446e1db" providerId="ADAL" clId="{B937F815-9462-4498-B901-48C6268E58A9}" dt="2025-02-03T06:25:40.360" v="2461" actId="20577"/>
          <ac:graphicFrameMkLst>
            <pc:docMk/>
            <pc:sldMk cId="343334689" sldId="2147482351"/>
            <ac:graphicFrameMk id="9" creationId="{52D6CC8F-720E-342D-DF19-2EFA6011B023}"/>
          </ac:graphicFrameMkLst>
        </pc:graphicFrameChg>
      </pc:sldChg>
      <pc:sldChg chg="new del">
        <pc:chgData name="Sreejith PM" userId="b3fb4f09-9ecc-48ed-a8cc-ede8e446e1db" providerId="ADAL" clId="{B937F815-9462-4498-B901-48C6268E58A9}" dt="2025-01-30T13:32:39.645" v="580" actId="47"/>
        <pc:sldMkLst>
          <pc:docMk/>
          <pc:sldMk cId="2552231162" sldId="2147482351"/>
        </pc:sldMkLst>
      </pc:sldChg>
      <pc:sldChg chg="addSp modSp add mod">
        <pc:chgData name="Sreejith PM" userId="b3fb4f09-9ecc-48ed-a8cc-ede8e446e1db" providerId="ADAL" clId="{B937F815-9462-4498-B901-48C6268E58A9}" dt="2025-01-31T11:33:23.794" v="1272" actId="20577"/>
        <pc:sldMkLst>
          <pc:docMk/>
          <pc:sldMk cId="2595615293" sldId="2147482352"/>
        </pc:sldMkLst>
      </pc:sldChg>
      <pc:sldChg chg="addSp delSp modSp add mod">
        <pc:chgData name="Sreejith PM" userId="b3fb4f09-9ecc-48ed-a8cc-ede8e446e1db" providerId="ADAL" clId="{B937F815-9462-4498-B901-48C6268E58A9}" dt="2025-01-31T11:10:39.267" v="1226"/>
        <pc:sldMkLst>
          <pc:docMk/>
          <pc:sldMk cId="1120156055" sldId="2147482353"/>
        </pc:sldMkLst>
      </pc:sldChg>
      <pc:sldChg chg="modSp mod">
        <pc:chgData name="Sreejith PM" userId="b3fb4f09-9ecc-48ed-a8cc-ede8e446e1db" providerId="ADAL" clId="{B937F815-9462-4498-B901-48C6268E58A9}" dt="2025-02-01T09:39:02.111" v="1881"/>
        <pc:sldMkLst>
          <pc:docMk/>
          <pc:sldMk cId="3280523327" sldId="2147482354"/>
        </pc:sldMkLst>
      </pc:sldChg>
      <pc:sldChg chg="modSp mod">
        <pc:chgData name="Sreejith PM" userId="b3fb4f09-9ecc-48ed-a8cc-ede8e446e1db" providerId="ADAL" clId="{B937F815-9462-4498-B901-48C6268E58A9}" dt="2025-02-01T11:23:14.141" v="2334" actId="20577"/>
        <pc:sldMkLst>
          <pc:docMk/>
          <pc:sldMk cId="1194053806" sldId="2147482357"/>
        </pc:sldMkLst>
      </pc:sldChg>
      <pc:sldChg chg="modSp mod">
        <pc:chgData name="Sreejith PM" userId="b3fb4f09-9ecc-48ed-a8cc-ede8e446e1db" providerId="ADAL" clId="{B937F815-9462-4498-B901-48C6268E58A9}" dt="2025-02-01T10:31:13.347" v="1982" actId="20577"/>
        <pc:sldMkLst>
          <pc:docMk/>
          <pc:sldMk cId="2384935863" sldId="2147482358"/>
        </pc:sldMkLst>
      </pc:sldChg>
      <pc:sldChg chg="addSp modSp mod">
        <pc:chgData name="Sreejith PM" userId="b3fb4f09-9ecc-48ed-a8cc-ede8e446e1db" providerId="ADAL" clId="{B937F815-9462-4498-B901-48C6268E58A9}" dt="2025-02-03T13:03:56.233" v="3823" actId="6549"/>
        <pc:sldMkLst>
          <pc:docMk/>
          <pc:sldMk cId="172320599" sldId="2147482362"/>
        </pc:sldMkLst>
      </pc:sldChg>
      <pc:sldChg chg="delSp modSp add mod">
        <pc:chgData name="Sreejith PM" userId="b3fb4f09-9ecc-48ed-a8cc-ede8e446e1db" providerId="ADAL" clId="{B937F815-9462-4498-B901-48C6268E58A9}" dt="2025-02-03T07:47:30.900" v="2990" actId="20577"/>
        <pc:sldMkLst>
          <pc:docMk/>
          <pc:sldMk cId="3481101215" sldId="2147482365"/>
        </pc:sldMkLst>
      </pc:sldChg>
      <pc:sldChg chg="addSp delSp modSp mod">
        <pc:chgData name="Sreejith PM" userId="b3fb4f09-9ecc-48ed-a8cc-ede8e446e1db" providerId="ADAL" clId="{B937F815-9462-4498-B901-48C6268E58A9}" dt="2025-02-03T12:30:20.099" v="3785" actId="14100"/>
        <pc:sldMkLst>
          <pc:docMk/>
          <pc:sldMk cId="3552934800" sldId="2147482367"/>
        </pc:sldMkLst>
      </pc:sldChg>
      <pc:sldChg chg="new del">
        <pc:chgData name="Sreejith PM" userId="b3fb4f09-9ecc-48ed-a8cc-ede8e446e1db" providerId="ADAL" clId="{B937F815-9462-4498-B901-48C6268E58A9}" dt="2025-02-03T13:09:12.827" v="3825" actId="47"/>
        <pc:sldMkLst>
          <pc:docMk/>
          <pc:sldMk cId="2728173336" sldId="2147482368"/>
        </pc:sldMkLst>
      </pc:sldChg>
    </pc:docChg>
  </pc:docChgLst>
  <pc:docChgLst>
    <pc:chgData name="Linson" userId="075c4cc9-6382-4686-add6-593eb1d48ee5" providerId="ADAL" clId="{9DCDBEA1-648E-4A49-8398-23C91BBA3DEE}"/>
    <pc:docChg chg="undo custSel addSld delSld modSld sldOrd addSection modSection">
      <pc:chgData name="Linson" userId="075c4cc9-6382-4686-add6-593eb1d48ee5" providerId="ADAL" clId="{9DCDBEA1-648E-4A49-8398-23C91BBA3DEE}" dt="2025-01-31T11:36:38.749" v="2504" actId="17846"/>
      <pc:docMkLst>
        <pc:docMk/>
      </pc:docMkLst>
      <pc:sldChg chg="del">
        <pc:chgData name="Linson" userId="075c4cc9-6382-4686-add6-593eb1d48ee5" providerId="ADAL" clId="{9DCDBEA1-648E-4A49-8398-23C91BBA3DEE}" dt="2025-01-31T04:33:57.038" v="116" actId="47"/>
        <pc:sldMkLst>
          <pc:docMk/>
          <pc:sldMk cId="1200102716" sldId="4501"/>
        </pc:sldMkLst>
      </pc:sldChg>
      <pc:sldChg chg="ord">
        <pc:chgData name="Linson" userId="075c4cc9-6382-4686-add6-593eb1d48ee5" providerId="ADAL" clId="{9DCDBEA1-648E-4A49-8398-23C91BBA3DEE}" dt="2025-01-31T11:36:02.686" v="2499"/>
        <pc:sldMkLst>
          <pc:docMk/>
          <pc:sldMk cId="555233315" sldId="4563"/>
        </pc:sldMkLst>
      </pc:sldChg>
      <pc:sldChg chg="ord">
        <pc:chgData name="Linson" userId="075c4cc9-6382-4686-add6-593eb1d48ee5" providerId="ADAL" clId="{9DCDBEA1-648E-4A49-8398-23C91BBA3DEE}" dt="2025-01-31T11:36:02.686" v="2499"/>
        <pc:sldMkLst>
          <pc:docMk/>
          <pc:sldMk cId="3837581032" sldId="4620"/>
        </pc:sldMkLst>
      </pc:sldChg>
      <pc:sldChg chg="addSp modSp del mod">
        <pc:chgData name="Linson" userId="075c4cc9-6382-4686-add6-593eb1d48ee5" providerId="ADAL" clId="{9DCDBEA1-648E-4A49-8398-23C91BBA3DEE}" dt="2025-01-31T11:28:33.307" v="2470" actId="2696"/>
        <pc:sldMkLst>
          <pc:docMk/>
          <pc:sldMk cId="139136722" sldId="4721"/>
        </pc:sldMkLst>
      </pc:sldChg>
      <pc:sldChg chg="del">
        <pc:chgData name="Linson" userId="075c4cc9-6382-4686-add6-593eb1d48ee5" providerId="ADAL" clId="{9DCDBEA1-648E-4A49-8398-23C91BBA3DEE}" dt="2025-01-31T11:28:33.307" v="2470" actId="2696"/>
        <pc:sldMkLst>
          <pc:docMk/>
          <pc:sldMk cId="2530979090" sldId="4722"/>
        </pc:sldMkLst>
      </pc:sldChg>
      <pc:sldChg chg="ord">
        <pc:chgData name="Linson" userId="075c4cc9-6382-4686-add6-593eb1d48ee5" providerId="ADAL" clId="{9DCDBEA1-648E-4A49-8398-23C91BBA3DEE}" dt="2025-01-31T11:36:02.686" v="2499"/>
        <pc:sldMkLst>
          <pc:docMk/>
          <pc:sldMk cId="1074165951" sldId="4725"/>
        </pc:sldMkLst>
      </pc:sldChg>
      <pc:sldChg chg="addSp modSp del mod">
        <pc:chgData name="Linson" userId="075c4cc9-6382-4686-add6-593eb1d48ee5" providerId="ADAL" clId="{9DCDBEA1-648E-4A49-8398-23C91BBA3DEE}" dt="2025-01-31T04:37:26.739" v="120" actId="47"/>
        <pc:sldMkLst>
          <pc:docMk/>
          <pc:sldMk cId="69725028" sldId="4733"/>
        </pc:sldMkLst>
      </pc:sldChg>
      <pc:sldChg chg="addSp delSp modSp mod modClrScheme chgLayout">
        <pc:chgData name="Linson" userId="075c4cc9-6382-4686-add6-593eb1d48ee5" providerId="ADAL" clId="{9DCDBEA1-648E-4A49-8398-23C91BBA3DEE}" dt="2025-01-31T08:07:27.876" v="2131" actId="1076"/>
        <pc:sldMkLst>
          <pc:docMk/>
          <pc:sldMk cId="3313685249" sldId="4734"/>
        </pc:sldMkLst>
      </pc:sldChg>
      <pc:sldChg chg="addSp delSp modSp mod modClrScheme chgLayout">
        <pc:chgData name="Linson" userId="075c4cc9-6382-4686-add6-593eb1d48ee5" providerId="ADAL" clId="{9DCDBEA1-648E-4A49-8398-23C91BBA3DEE}" dt="2025-01-31T09:16:09.116" v="2290" actId="478"/>
        <pc:sldMkLst>
          <pc:docMk/>
          <pc:sldMk cId="2301755188" sldId="4735"/>
        </pc:sldMkLst>
        <pc:spChg chg="add mod">
          <ac:chgData name="Linson" userId="075c4cc9-6382-4686-add6-593eb1d48ee5" providerId="ADAL" clId="{9DCDBEA1-648E-4A49-8398-23C91BBA3DEE}" dt="2025-01-31T09:16:02.947" v="2289" actId="404"/>
          <ac:spMkLst>
            <pc:docMk/>
            <pc:sldMk cId="2301755188" sldId="4735"/>
            <ac:spMk id="13" creationId="{CAD1399C-D2CC-4988-9010-E615BAC39E7D}"/>
          </ac:spMkLst>
        </pc:spChg>
      </pc:sldChg>
      <pc:sldChg chg="del ord">
        <pc:chgData name="Linson" userId="075c4cc9-6382-4686-add6-593eb1d48ee5" providerId="ADAL" clId="{9DCDBEA1-648E-4A49-8398-23C91BBA3DEE}" dt="2025-01-31T11:36:30.608" v="2502" actId="47"/>
        <pc:sldMkLst>
          <pc:docMk/>
          <pc:sldMk cId="4161870532" sldId="4749"/>
        </pc:sldMkLst>
      </pc:sldChg>
      <pc:sldChg chg="ord">
        <pc:chgData name="Linson" userId="075c4cc9-6382-4686-add6-593eb1d48ee5" providerId="ADAL" clId="{9DCDBEA1-648E-4A49-8398-23C91BBA3DEE}" dt="2025-01-31T11:36:02.686" v="2499"/>
        <pc:sldMkLst>
          <pc:docMk/>
          <pc:sldMk cId="1550982254" sldId="4813"/>
        </pc:sldMkLst>
      </pc:sldChg>
      <pc:sldChg chg="ord">
        <pc:chgData name="Linson" userId="075c4cc9-6382-4686-add6-593eb1d48ee5" providerId="ADAL" clId="{9DCDBEA1-648E-4A49-8398-23C91BBA3DEE}" dt="2025-01-31T11:33:23.871" v="2481"/>
        <pc:sldMkLst>
          <pc:docMk/>
          <pc:sldMk cId="2002308485" sldId="4823"/>
        </pc:sldMkLst>
      </pc:sldChg>
      <pc:sldChg chg="ord">
        <pc:chgData name="Linson" userId="075c4cc9-6382-4686-add6-593eb1d48ee5" providerId="ADAL" clId="{9DCDBEA1-648E-4A49-8398-23C91BBA3DEE}" dt="2025-01-31T11:36:02.686" v="2499"/>
        <pc:sldMkLst>
          <pc:docMk/>
          <pc:sldMk cId="1022939990" sldId="4833"/>
        </pc:sldMkLst>
      </pc:sldChg>
      <pc:sldChg chg="modSp mod ord">
        <pc:chgData name="Linson" userId="075c4cc9-6382-4686-add6-593eb1d48ee5" providerId="ADAL" clId="{9DCDBEA1-648E-4A49-8398-23C91BBA3DEE}" dt="2025-01-31T11:36:02.686" v="2499"/>
        <pc:sldMkLst>
          <pc:docMk/>
          <pc:sldMk cId="368173622" sldId="4836"/>
        </pc:sldMkLst>
      </pc:sldChg>
      <pc:sldChg chg="ord">
        <pc:chgData name="Linson" userId="075c4cc9-6382-4686-add6-593eb1d48ee5" providerId="ADAL" clId="{9DCDBEA1-648E-4A49-8398-23C91BBA3DEE}" dt="2025-01-31T11:36:02.686" v="2499"/>
        <pc:sldMkLst>
          <pc:docMk/>
          <pc:sldMk cId="3105590851" sldId="4837"/>
        </pc:sldMkLst>
      </pc:sldChg>
      <pc:sldChg chg="ord">
        <pc:chgData name="Linson" userId="075c4cc9-6382-4686-add6-593eb1d48ee5" providerId="ADAL" clId="{9DCDBEA1-648E-4A49-8398-23C91BBA3DEE}" dt="2025-01-31T11:36:02.686" v="2499"/>
        <pc:sldMkLst>
          <pc:docMk/>
          <pc:sldMk cId="1078850062" sldId="4838"/>
        </pc:sldMkLst>
      </pc:sldChg>
      <pc:sldChg chg="del ord">
        <pc:chgData name="Linson" userId="075c4cc9-6382-4686-add6-593eb1d48ee5" providerId="ADAL" clId="{9DCDBEA1-648E-4A49-8398-23C91BBA3DEE}" dt="2025-01-31T11:36:30.608" v="2502" actId="47"/>
        <pc:sldMkLst>
          <pc:docMk/>
          <pc:sldMk cId="1368296941" sldId="4871"/>
        </pc:sldMkLst>
      </pc:sldChg>
      <pc:sldChg chg="add ord">
        <pc:chgData name="Linson" userId="075c4cc9-6382-4686-add6-593eb1d48ee5" providerId="ADAL" clId="{9DCDBEA1-648E-4A49-8398-23C91BBA3DEE}" dt="2025-01-31T11:35:50.696" v="2497"/>
        <pc:sldMkLst>
          <pc:docMk/>
          <pc:sldMk cId="2136716181" sldId="4884"/>
        </pc:sldMkLst>
      </pc:sldChg>
      <pc:sldChg chg="add ord">
        <pc:chgData name="Linson" userId="075c4cc9-6382-4686-add6-593eb1d48ee5" providerId="ADAL" clId="{9DCDBEA1-648E-4A49-8398-23C91BBA3DEE}" dt="2025-01-31T11:35:50.696" v="2497"/>
        <pc:sldMkLst>
          <pc:docMk/>
          <pc:sldMk cId="3304315509" sldId="4886"/>
        </pc:sldMkLst>
      </pc:sldChg>
      <pc:sldChg chg="del">
        <pc:chgData name="Linson" userId="075c4cc9-6382-4686-add6-593eb1d48ee5" providerId="ADAL" clId="{9DCDBEA1-648E-4A49-8398-23C91BBA3DEE}" dt="2025-01-31T11:27:26.257" v="2469" actId="47"/>
        <pc:sldMkLst>
          <pc:docMk/>
          <pc:sldMk cId="4107459264" sldId="5013"/>
        </pc:sldMkLst>
      </pc:sldChg>
      <pc:sldChg chg="addSp delSp modSp mod">
        <pc:chgData name="Linson" userId="075c4cc9-6382-4686-add6-593eb1d48ee5" providerId="ADAL" clId="{9DCDBEA1-648E-4A49-8398-23C91BBA3DEE}" dt="2025-01-31T08:32:51.374" v="2278" actId="14734"/>
        <pc:sldMkLst>
          <pc:docMk/>
          <pc:sldMk cId="910563683" sldId="5051"/>
        </pc:sldMkLst>
      </pc:sldChg>
      <pc:sldChg chg="ord">
        <pc:chgData name="Linson" userId="075c4cc9-6382-4686-add6-593eb1d48ee5" providerId="ADAL" clId="{9DCDBEA1-648E-4A49-8398-23C91BBA3DEE}" dt="2025-01-31T11:35:50.696" v="2497"/>
        <pc:sldMkLst>
          <pc:docMk/>
          <pc:sldMk cId="1277787334" sldId="5079"/>
        </pc:sldMkLst>
      </pc:sldChg>
      <pc:sldChg chg="addSp delSp modSp mod ord">
        <pc:chgData name="Linson" userId="075c4cc9-6382-4686-add6-593eb1d48ee5" providerId="ADAL" clId="{9DCDBEA1-648E-4A49-8398-23C91BBA3DEE}" dt="2025-01-31T11:36:15.311" v="2501"/>
        <pc:sldMkLst>
          <pc:docMk/>
          <pc:sldMk cId="3538360134" sldId="5083"/>
        </pc:sldMkLst>
        <pc:spChg chg="mod">
          <ac:chgData name="Linson" userId="075c4cc9-6382-4686-add6-593eb1d48ee5" providerId="ADAL" clId="{9DCDBEA1-648E-4A49-8398-23C91BBA3DEE}" dt="2025-01-31T09:17:20.603" v="2312" actId="404"/>
          <ac:spMkLst>
            <pc:docMk/>
            <pc:sldMk cId="3538360134" sldId="5083"/>
            <ac:spMk id="2" creationId="{998BFA22-0EDD-4CC7-85CF-71188A09EAE5}"/>
          </ac:spMkLst>
        </pc:spChg>
        <pc:spChg chg="mod">
          <ac:chgData name="Linson" userId="075c4cc9-6382-4686-add6-593eb1d48ee5" providerId="ADAL" clId="{9DCDBEA1-648E-4A49-8398-23C91BBA3DEE}" dt="2025-01-31T09:21:40.606" v="2324" actId="1076"/>
          <ac:spMkLst>
            <pc:docMk/>
            <pc:sldMk cId="3538360134" sldId="5083"/>
            <ac:spMk id="57" creationId="{FC9B4551-684C-4836-8394-32C8C210C7DE}"/>
          </ac:spMkLst>
        </pc:spChg>
        <pc:spChg chg="mod">
          <ac:chgData name="Linson" userId="075c4cc9-6382-4686-add6-593eb1d48ee5" providerId="ADAL" clId="{9DCDBEA1-648E-4A49-8398-23C91BBA3DEE}" dt="2025-01-31T09:21:10.111" v="2319" actId="1076"/>
          <ac:spMkLst>
            <pc:docMk/>
            <pc:sldMk cId="3538360134" sldId="5083"/>
            <ac:spMk id="60" creationId="{AAE257AD-128E-4EF6-AE34-0049C89971D0}"/>
          </ac:spMkLst>
        </pc:spChg>
        <pc:spChg chg="mod">
          <ac:chgData name="Linson" userId="075c4cc9-6382-4686-add6-593eb1d48ee5" providerId="ADAL" clId="{9DCDBEA1-648E-4A49-8398-23C91BBA3DEE}" dt="2025-01-31T09:21:10.111" v="2319" actId="1076"/>
          <ac:spMkLst>
            <pc:docMk/>
            <pc:sldMk cId="3538360134" sldId="5083"/>
            <ac:spMk id="61" creationId="{385202E8-932F-4989-9992-C654EDA38B57}"/>
          </ac:spMkLst>
        </pc:spChg>
        <pc:graphicFrameChg chg="mod">
          <ac:chgData name="Linson" userId="075c4cc9-6382-4686-add6-593eb1d48ee5" providerId="ADAL" clId="{9DCDBEA1-648E-4A49-8398-23C91BBA3DEE}" dt="2025-01-31T11:18:28.695" v="2416" actId="113"/>
          <ac:graphicFrameMkLst>
            <pc:docMk/>
            <pc:sldMk cId="3538360134" sldId="5083"/>
            <ac:graphicFrameMk id="41" creationId="{8BECB974-B12A-46C3-AD03-E947E17E69BD}"/>
          </ac:graphicFrameMkLst>
        </pc:graphicFrameChg>
      </pc:sldChg>
      <pc:sldChg chg="addSp delSp modSp del mod">
        <pc:chgData name="Linson" userId="075c4cc9-6382-4686-add6-593eb1d48ee5" providerId="ADAL" clId="{9DCDBEA1-648E-4A49-8398-23C91BBA3DEE}" dt="2025-01-31T11:27:26.257" v="2469" actId="47"/>
        <pc:sldMkLst>
          <pc:docMk/>
          <pc:sldMk cId="3304284" sldId="2147470883"/>
        </pc:sldMkLst>
      </pc:sldChg>
      <pc:sldChg chg="del">
        <pc:chgData name="Linson" userId="075c4cc9-6382-4686-add6-593eb1d48ee5" providerId="ADAL" clId="{9DCDBEA1-648E-4A49-8398-23C91BBA3DEE}" dt="2025-01-31T04:37:06.597" v="119" actId="47"/>
        <pc:sldMkLst>
          <pc:docMk/>
          <pc:sldMk cId="2207249616" sldId="2147470886"/>
        </pc:sldMkLst>
      </pc:sldChg>
      <pc:sldChg chg="ord">
        <pc:chgData name="Linson" userId="075c4cc9-6382-4686-add6-593eb1d48ee5" providerId="ADAL" clId="{9DCDBEA1-648E-4A49-8398-23C91BBA3DEE}" dt="2025-01-31T11:36:02.686" v="2499"/>
        <pc:sldMkLst>
          <pc:docMk/>
          <pc:sldMk cId="2772054925" sldId="2147470887"/>
        </pc:sldMkLst>
      </pc:sldChg>
      <pc:sldChg chg="del ord">
        <pc:chgData name="Linson" userId="075c4cc9-6382-4686-add6-593eb1d48ee5" providerId="ADAL" clId="{9DCDBEA1-648E-4A49-8398-23C91BBA3DEE}" dt="2025-01-31T11:34:40.307" v="2489" actId="47"/>
        <pc:sldMkLst>
          <pc:docMk/>
          <pc:sldMk cId="3126169240" sldId="2147470888"/>
        </pc:sldMkLst>
      </pc:sldChg>
      <pc:sldChg chg="addSp delSp modSp mod ord">
        <pc:chgData name="Linson" userId="075c4cc9-6382-4686-add6-593eb1d48ee5" providerId="ADAL" clId="{9DCDBEA1-648E-4A49-8398-23C91BBA3DEE}" dt="2025-01-31T11:33:23.871" v="2481"/>
        <pc:sldMkLst>
          <pc:docMk/>
          <pc:sldMk cId="485952067" sldId="2147470892"/>
        </pc:sldMkLst>
      </pc:sldChg>
      <pc:sldChg chg="del ord">
        <pc:chgData name="Linson" userId="075c4cc9-6382-4686-add6-593eb1d48ee5" providerId="ADAL" clId="{9DCDBEA1-648E-4A49-8398-23C91BBA3DEE}" dt="2025-01-31T11:35:09.292" v="2493" actId="47"/>
        <pc:sldMkLst>
          <pc:docMk/>
          <pc:sldMk cId="2533443766" sldId="2147471023"/>
        </pc:sldMkLst>
      </pc:sldChg>
      <pc:sldChg chg="del ord">
        <pc:chgData name="Linson" userId="075c4cc9-6382-4686-add6-593eb1d48ee5" providerId="ADAL" clId="{9DCDBEA1-648E-4A49-8398-23C91BBA3DEE}" dt="2025-01-31T11:35:09.292" v="2493" actId="47"/>
        <pc:sldMkLst>
          <pc:docMk/>
          <pc:sldMk cId="3054304083" sldId="2147471024"/>
        </pc:sldMkLst>
      </pc:sldChg>
      <pc:sldChg chg="ord">
        <pc:chgData name="Linson" userId="075c4cc9-6382-4686-add6-593eb1d48ee5" providerId="ADAL" clId="{9DCDBEA1-648E-4A49-8398-23C91BBA3DEE}" dt="2025-01-31T11:33:23.871" v="2481"/>
        <pc:sldMkLst>
          <pc:docMk/>
          <pc:sldMk cId="2960644468" sldId="2147471071"/>
        </pc:sldMkLst>
      </pc:sldChg>
      <pc:sldChg chg="addSp delSp modSp mod ord">
        <pc:chgData name="Linson" userId="075c4cc9-6382-4686-add6-593eb1d48ee5" providerId="ADAL" clId="{9DCDBEA1-648E-4A49-8398-23C91BBA3DEE}" dt="2025-01-31T11:36:02.686" v="2499"/>
        <pc:sldMkLst>
          <pc:docMk/>
          <pc:sldMk cId="29744652" sldId="2147471093"/>
        </pc:sldMkLst>
      </pc:sldChg>
      <pc:sldChg chg="del">
        <pc:chgData name="Linson" userId="075c4cc9-6382-4686-add6-593eb1d48ee5" providerId="ADAL" clId="{9DCDBEA1-648E-4A49-8398-23C91BBA3DEE}" dt="2025-01-31T11:29:50.409" v="2471" actId="2696"/>
        <pc:sldMkLst>
          <pc:docMk/>
          <pc:sldMk cId="3342108007" sldId="2147482335"/>
        </pc:sldMkLst>
      </pc:sldChg>
      <pc:sldChg chg="del">
        <pc:chgData name="Linson" userId="075c4cc9-6382-4686-add6-593eb1d48ee5" providerId="ADAL" clId="{9DCDBEA1-648E-4A49-8398-23C91BBA3DEE}" dt="2025-01-31T04:34:05.732" v="117" actId="47"/>
        <pc:sldMkLst>
          <pc:docMk/>
          <pc:sldMk cId="3231651320" sldId="2147482336"/>
        </pc:sldMkLst>
      </pc:sldChg>
      <pc:sldChg chg="ord">
        <pc:chgData name="Linson" userId="075c4cc9-6382-4686-add6-593eb1d48ee5" providerId="ADAL" clId="{9DCDBEA1-648E-4A49-8398-23C91BBA3DEE}" dt="2025-01-31T11:36:02.686" v="2499"/>
        <pc:sldMkLst>
          <pc:docMk/>
          <pc:sldMk cId="1161894639" sldId="2147482337"/>
        </pc:sldMkLst>
      </pc:sldChg>
      <pc:sldChg chg="del ord">
        <pc:chgData name="Linson" userId="075c4cc9-6382-4686-add6-593eb1d48ee5" providerId="ADAL" clId="{9DCDBEA1-648E-4A49-8398-23C91BBA3DEE}" dt="2025-01-31T11:35:09.292" v="2493" actId="47"/>
        <pc:sldMkLst>
          <pc:docMk/>
          <pc:sldMk cId="1659525196" sldId="2147482338"/>
        </pc:sldMkLst>
      </pc:sldChg>
      <pc:sldChg chg="del">
        <pc:chgData name="Linson" userId="075c4cc9-6382-4686-add6-593eb1d48ee5" providerId="ADAL" clId="{9DCDBEA1-648E-4A49-8398-23C91BBA3DEE}" dt="2025-01-31T04:33:37.993" v="115" actId="47"/>
        <pc:sldMkLst>
          <pc:docMk/>
          <pc:sldMk cId="358145238" sldId="2147482341"/>
        </pc:sldMkLst>
      </pc:sldChg>
      <pc:sldChg chg="del">
        <pc:chgData name="Linson" userId="075c4cc9-6382-4686-add6-593eb1d48ee5" providerId="ADAL" clId="{9DCDBEA1-648E-4A49-8398-23C91BBA3DEE}" dt="2025-01-31T11:32:04.987" v="2473" actId="47"/>
        <pc:sldMkLst>
          <pc:docMk/>
          <pc:sldMk cId="3105321441" sldId="2147482345"/>
        </pc:sldMkLst>
      </pc:sldChg>
      <pc:sldChg chg="addSp delSp modSp mod ord modClrScheme chgLayout">
        <pc:chgData name="Linson" userId="075c4cc9-6382-4686-add6-593eb1d48ee5" providerId="ADAL" clId="{9DCDBEA1-648E-4A49-8398-23C91BBA3DEE}" dt="2025-01-31T11:24:57.528" v="2432" actId="12"/>
        <pc:sldMkLst>
          <pc:docMk/>
          <pc:sldMk cId="1656350170" sldId="2147482346"/>
        </pc:sldMkLst>
      </pc:sldChg>
      <pc:sldChg chg="delSp mod ord">
        <pc:chgData name="Linson" userId="075c4cc9-6382-4686-add6-593eb1d48ee5" providerId="ADAL" clId="{9DCDBEA1-648E-4A49-8398-23C91BBA3DEE}" dt="2025-01-31T11:36:02.686" v="2499"/>
        <pc:sldMkLst>
          <pc:docMk/>
          <pc:sldMk cId="2901337448" sldId="2147482347"/>
        </pc:sldMkLst>
      </pc:sldChg>
      <pc:sldChg chg="addSp mod ord">
        <pc:chgData name="Linson" userId="075c4cc9-6382-4686-add6-593eb1d48ee5" providerId="ADAL" clId="{9DCDBEA1-648E-4A49-8398-23C91BBA3DEE}" dt="2025-01-31T11:33:23.871" v="2481"/>
        <pc:sldMkLst>
          <pc:docMk/>
          <pc:sldMk cId="535556265" sldId="2147482349"/>
        </pc:sldMkLst>
      </pc:sldChg>
      <pc:sldChg chg="addSp delSp modSp del mod">
        <pc:chgData name="Linson" userId="075c4cc9-6382-4686-add6-593eb1d48ee5" providerId="ADAL" clId="{9DCDBEA1-648E-4A49-8398-23C91BBA3DEE}" dt="2025-01-31T11:27:11.330" v="2468" actId="47"/>
        <pc:sldMkLst>
          <pc:docMk/>
          <pc:sldMk cId="1726139461" sldId="2147482350"/>
        </pc:sldMkLst>
      </pc:sldChg>
      <pc:sldChg chg="addSp delSp modSp add mod ord">
        <pc:chgData name="Linson" userId="075c4cc9-6382-4686-add6-593eb1d48ee5" providerId="ADAL" clId="{9DCDBEA1-648E-4A49-8398-23C91BBA3DEE}" dt="2025-01-31T08:05:05.236" v="2129" actId="20577"/>
        <pc:sldMkLst>
          <pc:docMk/>
          <pc:sldMk cId="343334689" sldId="2147482351"/>
        </pc:sldMkLst>
        <pc:graphicFrameChg chg="mod modGraphic">
          <ac:chgData name="Linson" userId="075c4cc9-6382-4686-add6-593eb1d48ee5" providerId="ADAL" clId="{9DCDBEA1-648E-4A49-8398-23C91BBA3DEE}" dt="2025-01-31T08:05:05.236" v="2129" actId="20577"/>
          <ac:graphicFrameMkLst>
            <pc:docMk/>
            <pc:sldMk cId="343334689" sldId="2147482351"/>
            <ac:graphicFrameMk id="9" creationId="{52D6CC8F-720E-342D-DF19-2EFA6011B023}"/>
          </ac:graphicFrameMkLst>
        </pc:graphicFrameChg>
      </pc:sldChg>
      <pc:sldChg chg="addSp delSp modSp mod ord">
        <pc:chgData name="Linson" userId="075c4cc9-6382-4686-add6-593eb1d48ee5" providerId="ADAL" clId="{9DCDBEA1-648E-4A49-8398-23C91BBA3DEE}" dt="2025-01-31T11:33:23.871" v="2481"/>
        <pc:sldMkLst>
          <pc:docMk/>
          <pc:sldMk cId="1120156055" sldId="2147482353"/>
        </pc:sldMkLst>
      </pc:sldChg>
      <pc:sldChg chg="add">
        <pc:chgData name="Linson" userId="075c4cc9-6382-4686-add6-593eb1d48ee5" providerId="ADAL" clId="{9DCDBEA1-648E-4A49-8398-23C91BBA3DEE}" dt="2025-01-31T11:33:52.453" v="2484" actId="2890"/>
        <pc:sldMkLst>
          <pc:docMk/>
          <pc:sldMk cId="3280523327" sldId="2147482354"/>
        </pc:sldMkLst>
      </pc:sldChg>
      <pc:sldChg chg="addSp modSp new mod modClrScheme chgLayout">
        <pc:chgData name="Linson" userId="075c4cc9-6382-4686-add6-593eb1d48ee5" providerId="ADAL" clId="{9DCDBEA1-648E-4A49-8398-23C91BBA3DEE}" dt="2025-01-31T11:33:58.918" v="2486" actId="700"/>
        <pc:sldMkLst>
          <pc:docMk/>
          <pc:sldMk cId="118755759" sldId="2147482355"/>
        </pc:sldMkLst>
      </pc:sldChg>
      <pc:sldMasterChg chg="delSldLayout">
        <pc:chgData name="Linson" userId="075c4cc9-6382-4686-add6-593eb1d48ee5" providerId="ADAL" clId="{9DCDBEA1-648E-4A49-8398-23C91BBA3DEE}" dt="2025-01-31T11:28:33.307" v="2470" actId="2696"/>
        <pc:sldMasterMkLst>
          <pc:docMk/>
          <pc:sldMasterMk cId="3767483070" sldId="2147483688"/>
        </pc:sldMasterMkLst>
        <pc:sldLayoutChg chg="del">
          <pc:chgData name="Linson" userId="075c4cc9-6382-4686-add6-593eb1d48ee5" providerId="ADAL" clId="{9DCDBEA1-648E-4A49-8398-23C91BBA3DEE}" dt="2025-01-31T11:28:33.307" v="2470" actId="2696"/>
          <pc:sldLayoutMkLst>
            <pc:docMk/>
            <pc:sldMasterMk cId="3767483070" sldId="2147483688"/>
            <pc:sldLayoutMk cId="2054633963" sldId="2147483747"/>
          </pc:sldLayoutMkLst>
        </pc:sldLayoutChg>
      </pc:sldMasterChg>
    </pc:docChg>
  </pc:docChgLst>
  <pc:docChgLst>
    <pc:chgData name="Rofiul Hasan" userId="fbfc0b8b-6514-42de-bf3d-613d9762cbd0" providerId="ADAL" clId="{96C4C038-F3E0-4048-93A2-5F017FC838A1}"/>
    <pc:docChg chg="modSld modNotesMaster">
      <pc:chgData name="Rofiul Hasan" userId="fbfc0b8b-6514-42de-bf3d-613d9762cbd0" providerId="ADAL" clId="{96C4C038-F3E0-4048-93A2-5F017FC838A1}" dt="2025-03-07T12:54:44.950" v="1" actId="729"/>
      <pc:docMkLst>
        <pc:docMk/>
      </pc:docMkLst>
      <pc:sldChg chg="mod modShow">
        <pc:chgData name="Rofiul Hasan" userId="fbfc0b8b-6514-42de-bf3d-613d9762cbd0" providerId="ADAL" clId="{96C4C038-F3E0-4048-93A2-5F017FC838A1}" dt="2025-03-07T12:54:44.950" v="1" actId="729"/>
        <pc:sldMkLst>
          <pc:docMk/>
          <pc:sldMk cId="1211996572" sldId="2147482431"/>
        </pc:sldMkLst>
      </pc:sldChg>
    </pc:docChg>
  </pc:docChgLst>
  <pc:docChgLst>
    <pc:chgData name="Rofiul Hasan" userId="S::rofiul.hasan@timesgroup.com::fbfc0b8b-6514-42de-bf3d-613d9762cbd0" providerId="AD" clId="Web-{2D8CD69E-476E-8C3D-97D7-E74BA9FCF06C}"/>
    <pc:docChg chg="modSld">
      <pc:chgData name="Rofiul Hasan" userId="S::rofiul.hasan@timesgroup.com::fbfc0b8b-6514-42de-bf3d-613d9762cbd0" providerId="AD" clId="Web-{2D8CD69E-476E-8C3D-97D7-E74BA9FCF06C}" dt="2025-03-07T07:35:54.088" v="187"/>
      <pc:docMkLst>
        <pc:docMk/>
      </pc:docMkLst>
      <pc:sldChg chg="modSp">
        <pc:chgData name="Rofiul Hasan" userId="S::rofiul.hasan@timesgroup.com::fbfc0b8b-6514-42de-bf3d-613d9762cbd0" providerId="AD" clId="Web-{2D8CD69E-476E-8C3D-97D7-E74BA9FCF06C}" dt="2025-03-07T07:30:40.522" v="47" actId="14100"/>
        <pc:sldMkLst>
          <pc:docMk/>
          <pc:sldMk cId="176398265" sldId="4725"/>
        </pc:sldMkLst>
        <pc:spChg chg="mod">
          <ac:chgData name="Rofiul Hasan" userId="S::rofiul.hasan@timesgroup.com::fbfc0b8b-6514-42de-bf3d-613d9762cbd0" providerId="AD" clId="Web-{2D8CD69E-476E-8C3D-97D7-E74BA9FCF06C}" dt="2025-03-07T07:26:23.566" v="2" actId="20577"/>
          <ac:spMkLst>
            <pc:docMk/>
            <pc:sldMk cId="176398265" sldId="4725"/>
            <ac:spMk id="2" creationId="{37A73958-6935-4337-89DA-B1D5C54F448B}"/>
          </ac:spMkLst>
        </pc:spChg>
        <pc:spChg chg="mod">
          <ac:chgData name="Rofiul Hasan" userId="S::rofiul.hasan@timesgroup.com::fbfc0b8b-6514-42de-bf3d-613d9762cbd0" providerId="AD" clId="Web-{2D8CD69E-476E-8C3D-97D7-E74BA9FCF06C}" dt="2025-03-07T07:30:40.522" v="47" actId="14100"/>
          <ac:spMkLst>
            <pc:docMk/>
            <pc:sldMk cId="176398265" sldId="4725"/>
            <ac:spMk id="7" creationId="{6482209A-17D6-4483-9520-B2DFAF3FDDB7}"/>
          </ac:spMkLst>
        </pc:spChg>
      </pc:sldChg>
      <pc:sldChg chg="addSp modSp">
        <pc:chgData name="Rofiul Hasan" userId="S::rofiul.hasan@timesgroup.com::fbfc0b8b-6514-42de-bf3d-613d9762cbd0" providerId="AD" clId="Web-{2D8CD69E-476E-8C3D-97D7-E74BA9FCF06C}" dt="2025-03-07T07:35:54.088" v="187"/>
        <pc:sldMkLst>
          <pc:docMk/>
          <pc:sldMk cId="1575351105" sldId="2147482413"/>
        </pc:sldMkLst>
      </pc:sldChg>
    </pc:docChg>
  </pc:docChgLst>
  <pc:docChgLst>
    <pc:chgData name="Rofiul Hasan" userId="fbfc0b8b-6514-42de-bf3d-613d9762cbd0" providerId="ADAL" clId="{C393E66D-7B85-4B3F-84B6-6FEA079AFEDD}"/>
    <pc:docChg chg="modSld">
      <pc:chgData name="Rofiul Hasan" userId="fbfc0b8b-6514-42de-bf3d-613d9762cbd0" providerId="ADAL" clId="{C393E66D-7B85-4B3F-84B6-6FEA079AFEDD}" dt="2025-03-19T10:28:52.404" v="0" actId="729"/>
      <pc:docMkLst>
        <pc:docMk/>
      </pc:docMkLst>
      <pc:sldChg chg="mod modShow">
        <pc:chgData name="Rofiul Hasan" userId="fbfc0b8b-6514-42de-bf3d-613d9762cbd0" providerId="ADAL" clId="{C393E66D-7B85-4B3F-84B6-6FEA079AFEDD}" dt="2025-03-19T10:28:52.404" v="0" actId="729"/>
        <pc:sldMkLst>
          <pc:docMk/>
          <pc:sldMk cId="4062117788" sldId="2147471122"/>
        </pc:sldMkLst>
      </pc:sldChg>
      <pc:sldChg chg="mod modShow">
        <pc:chgData name="Rofiul Hasan" userId="fbfc0b8b-6514-42de-bf3d-613d9762cbd0" providerId="ADAL" clId="{C393E66D-7B85-4B3F-84B6-6FEA079AFEDD}" dt="2025-03-19T10:28:52.404" v="0" actId="729"/>
        <pc:sldMkLst>
          <pc:docMk/>
          <pc:sldMk cId="807452645" sldId="2147471123"/>
        </pc:sldMkLst>
      </pc:sldChg>
    </pc:docChg>
  </pc:docChgLst>
  <pc:docChgLst>
    <pc:chgData name="Arka Chattopadhyay" userId="S::arka.chattopadhyay@timesgroup.com::74e2200d-4d4b-4c39-8fd0-2c5bba501521" providerId="AD" clId="Web-{D2127A04-871A-561F-013B-21516A895505}"/>
    <pc:docChg chg="sldOrd">
      <pc:chgData name="Arka Chattopadhyay" userId="S::arka.chattopadhyay@timesgroup.com::74e2200d-4d4b-4c39-8fd0-2c5bba501521" providerId="AD" clId="Web-{D2127A04-871A-561F-013B-21516A895505}" dt="2024-11-07T12:02:11.122" v="0"/>
      <pc:docMkLst>
        <pc:docMk/>
      </pc:docMkLst>
      <pc:sldChg chg="ord">
        <pc:chgData name="Arka Chattopadhyay" userId="S::arka.chattopadhyay@timesgroup.com::74e2200d-4d4b-4c39-8fd0-2c5bba501521" providerId="AD" clId="Web-{D2127A04-871A-561F-013B-21516A895505}" dt="2024-11-07T12:02:11.122" v="0"/>
        <pc:sldMkLst>
          <pc:docMk/>
          <pc:sldMk cId="402908535" sldId="4746"/>
        </pc:sldMkLst>
      </pc:sldChg>
    </pc:docChg>
  </pc:docChgLst>
  <pc:docChgLst>
    <pc:chgData name="Rofiul Hasan" userId="S::rofiul.hasan@timesgroup.com::fbfc0b8b-6514-42de-bf3d-613d9762cbd0" providerId="AD" clId="Web-{56825846-75EF-5514-4503-9A36AFCEC363}"/>
    <pc:docChg chg="modSld">
      <pc:chgData name="Rofiul Hasan" userId="S::rofiul.hasan@timesgroup.com::fbfc0b8b-6514-42de-bf3d-613d9762cbd0" providerId="AD" clId="Web-{56825846-75EF-5514-4503-9A36AFCEC363}" dt="2024-11-09T07:02:28.180" v="22" actId="20577"/>
      <pc:docMkLst>
        <pc:docMk/>
      </pc:docMkLst>
      <pc:sldChg chg="modSp">
        <pc:chgData name="Rofiul Hasan" userId="S::rofiul.hasan@timesgroup.com::fbfc0b8b-6514-42de-bf3d-613d9762cbd0" providerId="AD" clId="Web-{56825846-75EF-5514-4503-9A36AFCEC363}" dt="2024-11-09T07:02:28.180" v="22" actId="20577"/>
        <pc:sldMkLst>
          <pc:docMk/>
          <pc:sldMk cId="555233315" sldId="4563"/>
        </pc:sldMkLst>
      </pc:sldChg>
      <pc:sldChg chg="modSp">
        <pc:chgData name="Rofiul Hasan" userId="S::rofiul.hasan@timesgroup.com::fbfc0b8b-6514-42de-bf3d-613d9762cbd0" providerId="AD" clId="Web-{56825846-75EF-5514-4503-9A36AFCEC363}" dt="2024-11-09T05:45:25.577" v="7" actId="20577"/>
        <pc:sldMkLst>
          <pc:docMk/>
          <pc:sldMk cId="2194504243" sldId="4963"/>
        </pc:sldMkLst>
      </pc:sldChg>
    </pc:docChg>
  </pc:docChgLst>
  <pc:docChgLst>
    <pc:chgData name="Rofiul Hasan" userId="S::rofiul.hasan@timesgroup.com::fbfc0b8b-6514-42de-bf3d-613d9762cbd0" providerId="AD" clId="Web-{6A2F0223-4FEC-DAF8-77D2-360F7F7196FC}"/>
    <pc:docChg chg="sldOrd">
      <pc:chgData name="Rofiul Hasan" userId="S::rofiul.hasan@timesgroup.com::fbfc0b8b-6514-42de-bf3d-613d9762cbd0" providerId="AD" clId="Web-{6A2F0223-4FEC-DAF8-77D2-360F7F7196FC}" dt="2024-11-11T08:29:30.499" v="0"/>
      <pc:docMkLst>
        <pc:docMk/>
      </pc:docMkLst>
      <pc:sldChg chg="ord">
        <pc:chgData name="Rofiul Hasan" userId="S::rofiul.hasan@timesgroup.com::fbfc0b8b-6514-42de-bf3d-613d9762cbd0" providerId="AD" clId="Web-{6A2F0223-4FEC-DAF8-77D2-360F7F7196FC}" dt="2024-11-11T08:29:30.499" v="0"/>
        <pc:sldMkLst>
          <pc:docMk/>
          <pc:sldMk cId="2108132707" sldId="5008"/>
        </pc:sldMkLst>
      </pc:sldChg>
    </pc:docChg>
  </pc:docChgLst>
  <pc:docChgLst>
    <pc:chgData name="Sreejith PM" userId="b3fb4f09-9ecc-48ed-a8cc-ede8e446e1db" providerId="ADAL" clId="{510C66DE-7F48-4F5F-A519-F7E75F643BB8}"/>
    <pc:docChg chg="undo custSel addSld delSld modSld sldOrd addSection modSection">
      <pc:chgData name="Sreejith PM" userId="b3fb4f09-9ecc-48ed-a8cc-ede8e446e1db" providerId="ADAL" clId="{510C66DE-7F48-4F5F-A519-F7E75F643BB8}" dt="2025-03-07T16:51:12.162" v="4572" actId="1036"/>
      <pc:docMkLst>
        <pc:docMk/>
      </pc:docMkLst>
      <pc:sldChg chg="modSp mod">
        <pc:chgData name="Sreejith PM" userId="b3fb4f09-9ecc-48ed-a8cc-ede8e446e1db" providerId="ADAL" clId="{510C66DE-7F48-4F5F-A519-F7E75F643BB8}" dt="2025-03-06T05:09:22.958" v="45" actId="6549"/>
        <pc:sldMkLst>
          <pc:docMk/>
          <pc:sldMk cId="4167143103" sldId="257"/>
        </pc:sldMkLst>
      </pc:sldChg>
      <pc:sldChg chg="addSp modSp add mod ord">
        <pc:chgData name="Sreejith PM" userId="b3fb4f09-9ecc-48ed-a8cc-ede8e446e1db" providerId="ADAL" clId="{510C66DE-7F48-4F5F-A519-F7E75F643BB8}" dt="2025-03-07T13:37:46.308" v="4161" actId="20577"/>
        <pc:sldMkLst>
          <pc:docMk/>
          <pc:sldMk cId="862393434" sldId="4111"/>
        </pc:sldMkLst>
      </pc:sldChg>
      <pc:sldChg chg="modSp mod">
        <pc:chgData name="Sreejith PM" userId="b3fb4f09-9ecc-48ed-a8cc-ede8e446e1db" providerId="ADAL" clId="{510C66DE-7F48-4F5F-A519-F7E75F643BB8}" dt="2025-03-07T11:15:51.132" v="3018" actId="14100"/>
        <pc:sldMkLst>
          <pc:docMk/>
          <pc:sldMk cId="176398265" sldId="4725"/>
        </pc:sldMkLst>
        <pc:spChg chg="mod">
          <ac:chgData name="Sreejith PM" userId="b3fb4f09-9ecc-48ed-a8cc-ede8e446e1db" providerId="ADAL" clId="{510C66DE-7F48-4F5F-A519-F7E75F643BB8}" dt="2025-03-07T07:51:34.368" v="2793" actId="255"/>
          <ac:spMkLst>
            <pc:docMk/>
            <pc:sldMk cId="176398265" sldId="4725"/>
            <ac:spMk id="2" creationId="{37A73958-6935-4337-89DA-B1D5C54F448B}"/>
          </ac:spMkLst>
        </pc:spChg>
        <pc:spChg chg="mod">
          <ac:chgData name="Sreejith PM" userId="b3fb4f09-9ecc-48ed-a8cc-ede8e446e1db" providerId="ADAL" clId="{510C66DE-7F48-4F5F-A519-F7E75F643BB8}" dt="2025-03-07T11:15:51.132" v="3018" actId="14100"/>
          <ac:spMkLst>
            <pc:docMk/>
            <pc:sldMk cId="176398265" sldId="4725"/>
            <ac:spMk id="7" creationId="{6482209A-17D6-4483-9520-B2DFAF3FDDB7}"/>
          </ac:spMkLst>
        </pc:spChg>
      </pc:sldChg>
      <pc:sldChg chg="addSp modSp add del mod">
        <pc:chgData name="Sreejith PM" userId="b3fb4f09-9ecc-48ed-a8cc-ede8e446e1db" providerId="ADAL" clId="{510C66DE-7F48-4F5F-A519-F7E75F643BB8}" dt="2025-03-06T09:24:43.905" v="320" actId="47"/>
        <pc:sldMkLst>
          <pc:docMk/>
          <pc:sldMk cId="2981510945" sldId="4728"/>
        </pc:sldMkLst>
      </pc:sldChg>
      <pc:sldChg chg="addSp modSp mod">
        <pc:chgData name="Sreejith PM" userId="b3fb4f09-9ecc-48ed-a8cc-ede8e446e1db" providerId="ADAL" clId="{510C66DE-7F48-4F5F-A519-F7E75F643BB8}" dt="2025-03-07T12:01:36.595" v="3335" actId="20577"/>
        <pc:sldMkLst>
          <pc:docMk/>
          <pc:sldMk cId="2301755188" sldId="4735"/>
        </pc:sldMkLst>
        <pc:spChg chg="mod">
          <ac:chgData name="Sreejith PM" userId="b3fb4f09-9ecc-48ed-a8cc-ede8e446e1db" providerId="ADAL" clId="{510C66DE-7F48-4F5F-A519-F7E75F643BB8}" dt="2025-03-07T08:46:29.064" v="2836"/>
          <ac:spMkLst>
            <pc:docMk/>
            <pc:sldMk cId="2301755188" sldId="4735"/>
            <ac:spMk id="6" creationId="{5118F9C1-B069-8CFF-EEF1-ACB19FB0355F}"/>
          </ac:spMkLst>
        </pc:spChg>
        <pc:graphicFrameChg chg="mod modGraphic">
          <ac:chgData name="Sreejith PM" userId="b3fb4f09-9ecc-48ed-a8cc-ede8e446e1db" providerId="ADAL" clId="{510C66DE-7F48-4F5F-A519-F7E75F643BB8}" dt="2025-03-07T12:01:36.595" v="3335" actId="20577"/>
          <ac:graphicFrameMkLst>
            <pc:docMk/>
            <pc:sldMk cId="2301755188" sldId="4735"/>
            <ac:graphicFrameMk id="5" creationId="{416E8AC2-B9A5-9832-1AC8-3540A6B445A2}"/>
          </ac:graphicFrameMkLst>
        </pc:graphicFrameChg>
      </pc:sldChg>
      <pc:sldChg chg="addSp delSp modSp mod">
        <pc:chgData name="Sreejith PM" userId="b3fb4f09-9ecc-48ed-a8cc-ede8e446e1db" providerId="ADAL" clId="{510C66DE-7F48-4F5F-A519-F7E75F643BB8}" dt="2025-03-07T07:04:37.492" v="2373" actId="13926"/>
        <pc:sldMkLst>
          <pc:docMk/>
          <pc:sldMk cId="29744652" sldId="2147471093"/>
        </pc:sldMkLst>
        <pc:spChg chg="mod">
          <ac:chgData name="Sreejith PM" userId="b3fb4f09-9ecc-48ed-a8cc-ede8e446e1db" providerId="ADAL" clId="{510C66DE-7F48-4F5F-A519-F7E75F643BB8}" dt="2025-03-07T07:03:19.237" v="2307"/>
          <ac:spMkLst>
            <pc:docMk/>
            <pc:sldMk cId="29744652" sldId="2147471093"/>
            <ac:spMk id="5" creationId="{540CE672-9FE0-4AA6-C301-9AD5657ADD0D}"/>
          </ac:spMkLst>
        </pc:spChg>
        <pc:picChg chg="mod">
          <ac:chgData name="Sreejith PM" userId="b3fb4f09-9ecc-48ed-a8cc-ede8e446e1db" providerId="ADAL" clId="{510C66DE-7F48-4F5F-A519-F7E75F643BB8}" dt="2025-03-07T07:03:32.912" v="2308" actId="1076"/>
          <ac:picMkLst>
            <pc:docMk/>
            <pc:sldMk cId="29744652" sldId="2147471093"/>
            <ac:picMk id="15" creationId="{D11EC911-B990-4E0A-88AF-AAB4E7F6D9F4}"/>
          </ac:picMkLst>
        </pc:picChg>
        <pc:picChg chg="mod">
          <ac:chgData name="Sreejith PM" userId="b3fb4f09-9ecc-48ed-a8cc-ede8e446e1db" providerId="ADAL" clId="{510C66DE-7F48-4F5F-A519-F7E75F643BB8}" dt="2025-03-07T07:00:25.376" v="2298" actId="1076"/>
          <ac:picMkLst>
            <pc:docMk/>
            <pc:sldMk cId="29744652" sldId="2147471093"/>
            <ac:picMk id="17" creationId="{4B9DEA3F-3547-42AC-B0DB-F49A584752C0}"/>
          </ac:picMkLst>
        </pc:picChg>
        <pc:picChg chg="mod">
          <ac:chgData name="Sreejith PM" userId="b3fb4f09-9ecc-48ed-a8cc-ede8e446e1db" providerId="ADAL" clId="{510C66DE-7F48-4F5F-A519-F7E75F643BB8}" dt="2025-03-07T06:59:37.470" v="2289" actId="1076"/>
          <ac:picMkLst>
            <pc:docMk/>
            <pc:sldMk cId="29744652" sldId="2147471093"/>
            <ac:picMk id="18" creationId="{D24C2E11-A33A-464C-8731-E62B7CC61A78}"/>
          </ac:picMkLst>
        </pc:picChg>
        <pc:picChg chg="mod">
          <ac:chgData name="Sreejith PM" userId="b3fb4f09-9ecc-48ed-a8cc-ede8e446e1db" providerId="ADAL" clId="{510C66DE-7F48-4F5F-A519-F7E75F643BB8}" dt="2025-03-07T06:58:51.438" v="2287" actId="1076"/>
          <ac:picMkLst>
            <pc:docMk/>
            <pc:sldMk cId="29744652" sldId="2147471093"/>
            <ac:picMk id="26" creationId="{7E848910-75D8-491C-BC19-2CB50BA0E03B}"/>
          </ac:picMkLst>
        </pc:picChg>
        <pc:picChg chg="mod">
          <ac:chgData name="Sreejith PM" userId="b3fb4f09-9ecc-48ed-a8cc-ede8e446e1db" providerId="ADAL" clId="{510C66DE-7F48-4F5F-A519-F7E75F643BB8}" dt="2025-03-07T06:54:42.185" v="2279" actId="1076"/>
          <ac:picMkLst>
            <pc:docMk/>
            <pc:sldMk cId="29744652" sldId="2147471093"/>
            <ac:picMk id="27" creationId="{87D69EB6-A86E-4850-B0E2-B955583F5F4C}"/>
          </ac:picMkLst>
        </pc:picChg>
        <pc:picChg chg="mod">
          <ac:chgData name="Sreejith PM" userId="b3fb4f09-9ecc-48ed-a8cc-ede8e446e1db" providerId="ADAL" clId="{510C66DE-7F48-4F5F-A519-F7E75F643BB8}" dt="2025-03-07T06:58:56.800" v="2288" actId="1076"/>
          <ac:picMkLst>
            <pc:docMk/>
            <pc:sldMk cId="29744652" sldId="2147471093"/>
            <ac:picMk id="28" creationId="{678C06FF-FC24-4D66-B18D-B0F7E0639FA1}"/>
          </ac:picMkLst>
        </pc:picChg>
      </pc:sldChg>
      <pc:sldChg chg="addSp modSp mod">
        <pc:chgData name="Sreejith PM" userId="b3fb4f09-9ecc-48ed-a8cc-ede8e446e1db" providerId="ADAL" clId="{510C66DE-7F48-4F5F-A519-F7E75F643BB8}" dt="2025-03-07T11:12:47.486" v="3013" actId="20577"/>
        <pc:sldMkLst>
          <pc:docMk/>
          <pc:sldMk cId="807452645" sldId="2147471123"/>
        </pc:sldMkLst>
        <pc:spChg chg="mod">
          <ac:chgData name="Sreejith PM" userId="b3fb4f09-9ecc-48ed-a8cc-ede8e446e1db" providerId="ADAL" clId="{510C66DE-7F48-4F5F-A519-F7E75F643BB8}" dt="2025-03-07T11:11:02.964" v="2944"/>
          <ac:spMkLst>
            <pc:docMk/>
            <pc:sldMk cId="807452645" sldId="2147471123"/>
            <ac:spMk id="11" creationId="{E434744E-5330-4125-BEDF-FBC6390D79CD}"/>
          </ac:spMkLst>
        </pc:spChg>
        <pc:spChg chg="add mod">
          <ac:chgData name="Sreejith PM" userId="b3fb4f09-9ecc-48ed-a8cc-ede8e446e1db" providerId="ADAL" clId="{510C66DE-7F48-4F5F-A519-F7E75F643BB8}" dt="2025-03-07T11:12:47.486" v="3013" actId="20577"/>
          <ac:spMkLst>
            <pc:docMk/>
            <pc:sldMk cId="807452645" sldId="2147471123"/>
            <ac:spMk id="13" creationId="{DA41D0F4-BD61-5D35-09F2-5A3B1460F8EB}"/>
          </ac:spMkLst>
        </pc:spChg>
      </pc:sldChg>
      <pc:sldChg chg="modSp mod">
        <pc:chgData name="Sreejith PM" userId="b3fb4f09-9ecc-48ed-a8cc-ede8e446e1db" providerId="ADAL" clId="{510C66DE-7F48-4F5F-A519-F7E75F643BB8}" dt="2025-03-06T06:32:44.225" v="62" actId="207"/>
        <pc:sldMkLst>
          <pc:docMk/>
          <pc:sldMk cId="1656350170" sldId="2147482346"/>
        </pc:sldMkLst>
      </pc:sldChg>
      <pc:sldChg chg="addSp modSp mod">
        <pc:chgData name="Sreejith PM" userId="b3fb4f09-9ecc-48ed-a8cc-ede8e446e1db" providerId="ADAL" clId="{510C66DE-7F48-4F5F-A519-F7E75F643BB8}" dt="2025-03-07T09:43:01.972" v="2862" actId="1076"/>
        <pc:sldMkLst>
          <pc:docMk/>
          <pc:sldMk cId="343334689" sldId="2147482351"/>
        </pc:sldMkLst>
        <pc:spChg chg="add mod">
          <ac:chgData name="Sreejith PM" userId="b3fb4f09-9ecc-48ed-a8cc-ede8e446e1db" providerId="ADAL" clId="{510C66DE-7F48-4F5F-A519-F7E75F643BB8}" dt="2025-03-07T09:43:01.972" v="2862" actId="1076"/>
          <ac:spMkLst>
            <pc:docMk/>
            <pc:sldMk cId="343334689" sldId="2147482351"/>
            <ac:spMk id="4" creationId="{57A45355-2828-BF18-F098-67A9156B7F3E}"/>
          </ac:spMkLst>
        </pc:spChg>
        <pc:spChg chg="mod">
          <ac:chgData name="Sreejith PM" userId="b3fb4f09-9ecc-48ed-a8cc-ede8e446e1db" providerId="ADAL" clId="{510C66DE-7F48-4F5F-A519-F7E75F643BB8}" dt="2025-03-07T08:43:42.365" v="2804" actId="6549"/>
          <ac:spMkLst>
            <pc:docMk/>
            <pc:sldMk cId="343334689" sldId="2147482351"/>
            <ac:spMk id="11" creationId="{19BA0B6F-3289-130F-642F-4B42925BBA24}"/>
          </ac:spMkLst>
        </pc:spChg>
        <pc:graphicFrameChg chg="modGraphic">
          <ac:chgData name="Sreejith PM" userId="b3fb4f09-9ecc-48ed-a8cc-ede8e446e1db" providerId="ADAL" clId="{510C66DE-7F48-4F5F-A519-F7E75F643BB8}" dt="2025-03-07T07:25:25.262" v="2526" actId="20577"/>
          <ac:graphicFrameMkLst>
            <pc:docMk/>
            <pc:sldMk cId="343334689" sldId="2147482351"/>
            <ac:graphicFrameMk id="9" creationId="{52D6CC8F-720E-342D-DF19-2EFA6011B023}"/>
          </ac:graphicFrameMkLst>
        </pc:graphicFrameChg>
      </pc:sldChg>
      <pc:sldChg chg="addSp delSp modSp mod">
        <pc:chgData name="Sreejith PM" userId="b3fb4f09-9ecc-48ed-a8cc-ede8e446e1db" providerId="ADAL" clId="{510C66DE-7F48-4F5F-A519-F7E75F643BB8}" dt="2025-03-07T12:03:22.611" v="3361" actId="20577"/>
        <pc:sldMkLst>
          <pc:docMk/>
          <pc:sldMk cId="2384935863" sldId="2147482358"/>
        </pc:sldMkLst>
        <pc:spChg chg="mod">
          <ac:chgData name="Sreejith PM" userId="b3fb4f09-9ecc-48ed-a8cc-ede8e446e1db" providerId="ADAL" clId="{510C66DE-7F48-4F5F-A519-F7E75F643BB8}" dt="2025-03-06T12:33:37.133" v="1024" actId="1076"/>
          <ac:spMkLst>
            <pc:docMk/>
            <pc:sldMk cId="2384935863" sldId="2147482358"/>
            <ac:spMk id="6" creationId="{F8E87F12-22B4-4902-9131-145341ABFA4E}"/>
          </ac:spMkLst>
        </pc:spChg>
        <pc:graphicFrameChg chg="add mod modGraphic">
          <ac:chgData name="Sreejith PM" userId="b3fb4f09-9ecc-48ed-a8cc-ede8e446e1db" providerId="ADAL" clId="{510C66DE-7F48-4F5F-A519-F7E75F643BB8}" dt="2025-03-07T12:03:22.611" v="3361" actId="20577"/>
          <ac:graphicFrameMkLst>
            <pc:docMk/>
            <pc:sldMk cId="2384935863" sldId="2147482358"/>
            <ac:graphicFrameMk id="43" creationId="{CAC40896-7657-3F7C-EBE6-ECED628CF04F}"/>
          </ac:graphicFrameMkLst>
        </pc:graphicFrameChg>
      </pc:sldChg>
      <pc:sldChg chg="addSp delSp modSp mod">
        <pc:chgData name="Sreejith PM" userId="b3fb4f09-9ecc-48ed-a8cc-ede8e446e1db" providerId="ADAL" clId="{510C66DE-7F48-4F5F-A519-F7E75F643BB8}" dt="2025-03-07T08:46:51.352" v="2837" actId="20577"/>
        <pc:sldMkLst>
          <pc:docMk/>
          <pc:sldMk cId="3481101215" sldId="2147482365"/>
        </pc:sldMkLst>
      </pc:sldChg>
      <pc:sldChg chg="addSp delSp modSp del mod ord">
        <pc:chgData name="Sreejith PM" userId="b3fb4f09-9ecc-48ed-a8cc-ede8e446e1db" providerId="ADAL" clId="{510C66DE-7F48-4F5F-A519-F7E75F643BB8}" dt="2025-03-07T13:34:21.803" v="4091" actId="47"/>
        <pc:sldMkLst>
          <pc:docMk/>
          <pc:sldMk cId="1307406285" sldId="2147482398"/>
        </pc:sldMkLst>
      </pc:sldChg>
      <pc:sldChg chg="modSp mod">
        <pc:chgData name="Sreejith PM" userId="b3fb4f09-9ecc-48ed-a8cc-ede8e446e1db" providerId="ADAL" clId="{510C66DE-7F48-4F5F-A519-F7E75F643BB8}" dt="2025-03-07T06:37:41.940" v="2019" actId="20577"/>
        <pc:sldMkLst>
          <pc:docMk/>
          <pc:sldMk cId="2402176" sldId="2147482402"/>
        </pc:sldMkLst>
        <pc:spChg chg="mod">
          <ac:chgData name="Sreejith PM" userId="b3fb4f09-9ecc-48ed-a8cc-ede8e446e1db" providerId="ADAL" clId="{510C66DE-7F48-4F5F-A519-F7E75F643BB8}" dt="2025-03-07T06:37:41.940" v="2019" actId="20577"/>
          <ac:spMkLst>
            <pc:docMk/>
            <pc:sldMk cId="2402176" sldId="2147482402"/>
            <ac:spMk id="11" creationId="{0985BB6B-AD2D-4571-B3FC-50CAD7FC9DD8}"/>
          </ac:spMkLst>
        </pc:spChg>
      </pc:sldChg>
      <pc:sldChg chg="addSp delSp modSp mod">
        <pc:chgData name="Sreejith PM" userId="b3fb4f09-9ecc-48ed-a8cc-ede8e446e1db" providerId="ADAL" clId="{510C66DE-7F48-4F5F-A519-F7E75F643BB8}" dt="2025-03-07T16:43:34.430" v="4510" actId="478"/>
        <pc:sldMkLst>
          <pc:docMk/>
          <pc:sldMk cId="3716128500" sldId="2147482408"/>
        </pc:sldMkLst>
        <pc:spChg chg="mod">
          <ac:chgData name="Sreejith PM" userId="b3fb4f09-9ecc-48ed-a8cc-ede8e446e1db" providerId="ADAL" clId="{510C66DE-7F48-4F5F-A519-F7E75F643BB8}" dt="2025-03-07T16:43:31.163" v="4509"/>
          <ac:spMkLst>
            <pc:docMk/>
            <pc:sldMk cId="3716128500" sldId="2147482408"/>
            <ac:spMk id="2" creationId="{8F43E9B6-FF09-43D5-B705-2590F0599E19}"/>
          </ac:spMkLst>
        </pc:spChg>
        <pc:spChg chg="mod">
          <ac:chgData name="Sreejith PM" userId="b3fb4f09-9ecc-48ed-a8cc-ede8e446e1db" providerId="ADAL" clId="{510C66DE-7F48-4F5F-A519-F7E75F643BB8}" dt="2025-03-07T11:25:25.173" v="3139" actId="1076"/>
          <ac:spMkLst>
            <pc:docMk/>
            <pc:sldMk cId="3716128500" sldId="2147482408"/>
            <ac:spMk id="7" creationId="{0C585183-BC4F-4AC6-9626-C7DD872D3C41}"/>
          </ac:spMkLst>
        </pc:spChg>
        <pc:spChg chg="mod">
          <ac:chgData name="Sreejith PM" userId="b3fb4f09-9ecc-48ed-a8cc-ede8e446e1db" providerId="ADAL" clId="{510C66DE-7F48-4F5F-A519-F7E75F643BB8}" dt="2025-03-07T11:21:29.979" v="3108" actId="1076"/>
          <ac:spMkLst>
            <pc:docMk/>
            <pc:sldMk cId="3716128500" sldId="2147482408"/>
            <ac:spMk id="16" creationId="{E39A6573-5093-4EB8-AC12-B76A098FBC59}"/>
          </ac:spMkLst>
        </pc:spChg>
      </pc:sldChg>
      <pc:sldChg chg="addSp delSp modSp add mod">
        <pc:chgData name="Sreejith PM" userId="b3fb4f09-9ecc-48ed-a8cc-ede8e446e1db" providerId="ADAL" clId="{510C66DE-7F48-4F5F-A519-F7E75F643BB8}" dt="2025-03-06T09:24:20.914" v="318" actId="478"/>
        <pc:sldMkLst>
          <pc:docMk/>
          <pc:sldMk cId="3122939505" sldId="2147482411"/>
        </pc:sldMkLst>
        <pc:spChg chg="mod">
          <ac:chgData name="Sreejith PM" userId="b3fb4f09-9ecc-48ed-a8cc-ede8e446e1db" providerId="ADAL" clId="{510C66DE-7F48-4F5F-A519-F7E75F643BB8}" dt="2025-03-06T07:40:04.738" v="113" actId="20577"/>
          <ac:spMkLst>
            <pc:docMk/>
            <pc:sldMk cId="3122939505" sldId="2147482411"/>
            <ac:spMk id="7" creationId="{776105AA-A7B7-8F89-2B18-05EBFFE3F475}"/>
          </ac:spMkLst>
        </pc:spChg>
      </pc:sldChg>
      <pc:sldChg chg="addSp delSp modSp add mod">
        <pc:chgData name="Sreejith PM" userId="b3fb4f09-9ecc-48ed-a8cc-ede8e446e1db" providerId="ADAL" clId="{510C66DE-7F48-4F5F-A519-F7E75F643BB8}" dt="2025-03-06T11:45:53.510" v="874" actId="27918"/>
        <pc:sldMkLst>
          <pc:docMk/>
          <pc:sldMk cId="4036353780" sldId="2147482412"/>
        </pc:sldMkLst>
      </pc:sldChg>
      <pc:sldChg chg="addSp delSp modSp del mod">
        <pc:chgData name="Sreejith PM" userId="b3fb4f09-9ecc-48ed-a8cc-ede8e446e1db" providerId="ADAL" clId="{510C66DE-7F48-4F5F-A519-F7E75F643BB8}" dt="2025-03-07T11:15:18.197" v="3014" actId="47"/>
        <pc:sldMkLst>
          <pc:docMk/>
          <pc:sldMk cId="1575351105" sldId="2147482413"/>
        </pc:sldMkLst>
      </pc:sldChg>
      <pc:sldChg chg="addSp delSp modSp mod">
        <pc:chgData name="Sreejith PM" userId="b3fb4f09-9ecc-48ed-a8cc-ede8e446e1db" providerId="ADAL" clId="{510C66DE-7F48-4F5F-A519-F7E75F643BB8}" dt="2025-03-07T16:51:12.162" v="4572" actId="1036"/>
        <pc:sldMkLst>
          <pc:docMk/>
          <pc:sldMk cId="80129155" sldId="2147482414"/>
        </pc:sldMkLst>
        <pc:spChg chg="mod">
          <ac:chgData name="Sreejith PM" userId="b3fb4f09-9ecc-48ed-a8cc-ede8e446e1db" providerId="ADAL" clId="{510C66DE-7F48-4F5F-A519-F7E75F643BB8}" dt="2025-03-07T04:26:05.136" v="1409" actId="20577"/>
          <ac:spMkLst>
            <pc:docMk/>
            <pc:sldMk cId="80129155" sldId="2147482414"/>
            <ac:spMk id="2" creationId="{CD4636AF-C9EA-40F0-A0BE-94040B68639B}"/>
          </ac:spMkLst>
        </pc:spChg>
        <pc:spChg chg="add mod">
          <ac:chgData name="Sreejith PM" userId="b3fb4f09-9ecc-48ed-a8cc-ede8e446e1db" providerId="ADAL" clId="{510C66DE-7F48-4F5F-A519-F7E75F643BB8}" dt="2025-03-07T06:47:49.214" v="2144" actId="1076"/>
          <ac:spMkLst>
            <pc:docMk/>
            <pc:sldMk cId="80129155" sldId="2147482414"/>
            <ac:spMk id="4" creationId="{191A8622-C883-2263-1A55-E5C6AF050A0D}"/>
          </ac:spMkLst>
        </pc:spChg>
        <pc:spChg chg="add mod">
          <ac:chgData name="Sreejith PM" userId="b3fb4f09-9ecc-48ed-a8cc-ede8e446e1db" providerId="ADAL" clId="{510C66DE-7F48-4F5F-A519-F7E75F643BB8}" dt="2025-03-07T06:47:46.774" v="2143" actId="1076"/>
          <ac:spMkLst>
            <pc:docMk/>
            <pc:sldMk cId="80129155" sldId="2147482414"/>
            <ac:spMk id="5" creationId="{834942B6-ADED-BB68-22B8-8EDBDD456CEE}"/>
          </ac:spMkLst>
        </pc:spChg>
        <pc:spChg chg="add mod">
          <ac:chgData name="Sreejith PM" userId="b3fb4f09-9ecc-48ed-a8cc-ede8e446e1db" providerId="ADAL" clId="{510C66DE-7F48-4F5F-A519-F7E75F643BB8}" dt="2025-03-07T06:40:03.644" v="2031" actId="20577"/>
          <ac:spMkLst>
            <pc:docMk/>
            <pc:sldMk cId="80129155" sldId="2147482414"/>
            <ac:spMk id="6" creationId="{A2D01CC0-6435-3E06-AA00-F908836C8C68}"/>
          </ac:spMkLst>
        </pc:spChg>
        <pc:spChg chg="add mod">
          <ac:chgData name="Sreejith PM" userId="b3fb4f09-9ecc-48ed-a8cc-ede8e446e1db" providerId="ADAL" clId="{510C66DE-7F48-4F5F-A519-F7E75F643BB8}" dt="2025-03-07T06:50:49.602" v="2221" actId="6549"/>
          <ac:spMkLst>
            <pc:docMk/>
            <pc:sldMk cId="80129155" sldId="2147482414"/>
            <ac:spMk id="8" creationId="{DC906B82-4035-F175-37A6-D9E9B7D7E29D}"/>
          </ac:spMkLst>
        </pc:spChg>
        <pc:spChg chg="mod">
          <ac:chgData name="Sreejith PM" userId="b3fb4f09-9ecc-48ed-a8cc-ede8e446e1db" providerId="ADAL" clId="{510C66DE-7F48-4F5F-A519-F7E75F643BB8}" dt="2025-03-07T06:47:43.933" v="2142" actId="1076"/>
          <ac:spMkLst>
            <pc:docMk/>
            <pc:sldMk cId="80129155" sldId="2147482414"/>
            <ac:spMk id="12" creationId="{C07E389C-D7E4-4DB5-81E1-C8BC255DB7EF}"/>
          </ac:spMkLst>
        </pc:spChg>
        <pc:spChg chg="mod">
          <ac:chgData name="Sreejith PM" userId="b3fb4f09-9ecc-48ed-a8cc-ede8e446e1db" providerId="ADAL" clId="{510C66DE-7F48-4F5F-A519-F7E75F643BB8}" dt="2025-03-07T06:47:43.933" v="2142" actId="1076"/>
          <ac:spMkLst>
            <pc:docMk/>
            <pc:sldMk cId="80129155" sldId="2147482414"/>
            <ac:spMk id="14" creationId="{C5F3DE34-E7D1-4600-8F78-1A6DAC51F4BC}"/>
          </ac:spMkLst>
        </pc:spChg>
        <pc:spChg chg="mod">
          <ac:chgData name="Sreejith PM" userId="b3fb4f09-9ecc-48ed-a8cc-ede8e446e1db" providerId="ADAL" clId="{510C66DE-7F48-4F5F-A519-F7E75F643BB8}" dt="2025-03-07T16:51:12.162" v="4572" actId="1036"/>
          <ac:spMkLst>
            <pc:docMk/>
            <pc:sldMk cId="80129155" sldId="2147482414"/>
            <ac:spMk id="17" creationId="{30EFEA7E-1958-4371-923D-77DA834183FF}"/>
          </ac:spMkLst>
        </pc:spChg>
        <pc:spChg chg="mod">
          <ac:chgData name="Sreejith PM" userId="b3fb4f09-9ecc-48ed-a8cc-ede8e446e1db" providerId="ADAL" clId="{510C66DE-7F48-4F5F-A519-F7E75F643BB8}" dt="2025-03-07T05:57:34.780" v="1865" actId="1036"/>
          <ac:spMkLst>
            <pc:docMk/>
            <pc:sldMk cId="80129155" sldId="2147482414"/>
            <ac:spMk id="19" creationId="{1EA61189-70DC-4F23-BDA7-7E99069385DF}"/>
          </ac:spMkLst>
        </pc:spChg>
        <pc:spChg chg="mod">
          <ac:chgData name="Sreejith PM" userId="b3fb4f09-9ecc-48ed-a8cc-ede8e446e1db" providerId="ADAL" clId="{510C66DE-7F48-4F5F-A519-F7E75F643BB8}" dt="2025-03-07T06:47:43.933" v="2142" actId="1076"/>
          <ac:spMkLst>
            <pc:docMk/>
            <pc:sldMk cId="80129155" sldId="2147482414"/>
            <ac:spMk id="21" creationId="{4B0F2EAB-C21A-4DDE-881B-DA64ED567936}"/>
          </ac:spMkLst>
        </pc:spChg>
        <pc:spChg chg="mod">
          <ac:chgData name="Sreejith PM" userId="b3fb4f09-9ecc-48ed-a8cc-ede8e446e1db" providerId="ADAL" clId="{510C66DE-7F48-4F5F-A519-F7E75F643BB8}" dt="2025-03-07T06:49:55.106" v="2210" actId="6549"/>
          <ac:spMkLst>
            <pc:docMk/>
            <pc:sldMk cId="80129155" sldId="2147482414"/>
            <ac:spMk id="22" creationId="{762E7D2B-4D75-42E1-A38D-AC1314134BF1}"/>
          </ac:spMkLst>
        </pc:spChg>
        <pc:spChg chg="mod">
          <ac:chgData name="Sreejith PM" userId="b3fb4f09-9ecc-48ed-a8cc-ede8e446e1db" providerId="ADAL" clId="{510C66DE-7F48-4F5F-A519-F7E75F643BB8}" dt="2025-03-07T06:49:17.102" v="2205" actId="1076"/>
          <ac:spMkLst>
            <pc:docMk/>
            <pc:sldMk cId="80129155" sldId="2147482414"/>
            <ac:spMk id="23" creationId="{A933AB84-69A8-4E51-A1B1-E91FBD9507F9}"/>
          </ac:spMkLst>
        </pc:spChg>
        <pc:spChg chg="mod">
          <ac:chgData name="Sreejith PM" userId="b3fb4f09-9ecc-48ed-a8cc-ede8e446e1db" providerId="ADAL" clId="{510C66DE-7F48-4F5F-A519-F7E75F643BB8}" dt="2025-03-07T06:48:55.127" v="2200" actId="1076"/>
          <ac:spMkLst>
            <pc:docMk/>
            <pc:sldMk cId="80129155" sldId="2147482414"/>
            <ac:spMk id="24" creationId="{8B6FFB3C-2196-46E4-BC66-5C935055A1B7}"/>
          </ac:spMkLst>
        </pc:spChg>
        <pc:spChg chg="add mod">
          <ac:chgData name="Sreejith PM" userId="b3fb4f09-9ecc-48ed-a8cc-ede8e446e1db" providerId="ADAL" clId="{510C66DE-7F48-4F5F-A519-F7E75F643BB8}" dt="2025-03-07T06:49:50.180" v="2209"/>
          <ac:spMkLst>
            <pc:docMk/>
            <pc:sldMk cId="80129155" sldId="2147482414"/>
            <ac:spMk id="25" creationId="{B212DF73-2B5D-2747-B514-7EAFA1BB63F8}"/>
          </ac:spMkLst>
        </pc:spChg>
        <pc:spChg chg="add mod">
          <ac:chgData name="Sreejith PM" userId="b3fb4f09-9ecc-48ed-a8cc-ede8e446e1db" providerId="ADAL" clId="{510C66DE-7F48-4F5F-A519-F7E75F643BB8}" dt="2025-03-07T06:50:08.382" v="2212" actId="14100"/>
          <ac:spMkLst>
            <pc:docMk/>
            <pc:sldMk cId="80129155" sldId="2147482414"/>
            <ac:spMk id="26" creationId="{232C3387-C003-E99A-C846-E96F5FBCA6AD}"/>
          </ac:spMkLst>
        </pc:spChg>
        <pc:spChg chg="mod">
          <ac:chgData name="Sreejith PM" userId="b3fb4f09-9ecc-48ed-a8cc-ede8e446e1db" providerId="ADAL" clId="{510C66DE-7F48-4F5F-A519-F7E75F643BB8}" dt="2025-03-07T16:51:07.476" v="4555" actId="1036"/>
          <ac:spMkLst>
            <pc:docMk/>
            <pc:sldMk cId="80129155" sldId="2147482414"/>
            <ac:spMk id="30" creationId="{29274614-C38A-4F19-83E6-02FFE35E72EB}"/>
          </ac:spMkLst>
        </pc:spChg>
        <pc:graphicFrameChg chg="add mod modGraphic">
          <ac:chgData name="Sreejith PM" userId="b3fb4f09-9ecc-48ed-a8cc-ede8e446e1db" providerId="ADAL" clId="{510C66DE-7F48-4F5F-A519-F7E75F643BB8}" dt="2025-03-07T06:49:22.102" v="2206" actId="1076"/>
          <ac:graphicFrameMkLst>
            <pc:docMk/>
            <pc:sldMk cId="80129155" sldId="2147482414"/>
            <ac:graphicFrameMk id="13" creationId="{86296070-D0C2-A3E4-272D-7947AF7F6721}"/>
          </ac:graphicFrameMkLst>
        </pc:graphicFrameChg>
      </pc:sldChg>
      <pc:sldChg chg="addSp delSp modSp new del mod">
        <pc:chgData name="Sreejith PM" userId="b3fb4f09-9ecc-48ed-a8cc-ede8e446e1db" providerId="ADAL" clId="{510C66DE-7F48-4F5F-A519-F7E75F643BB8}" dt="2025-03-06T10:58:33.450" v="873" actId="47"/>
        <pc:sldMkLst>
          <pc:docMk/>
          <pc:sldMk cId="129567688" sldId="2147482415"/>
        </pc:sldMkLst>
      </pc:sldChg>
      <pc:sldChg chg="addSp modSp mod">
        <pc:chgData name="Sreejith PM" userId="b3fb4f09-9ecc-48ed-a8cc-ede8e446e1db" providerId="ADAL" clId="{510C66DE-7F48-4F5F-A519-F7E75F643BB8}" dt="2025-03-07T12:47:37.209" v="3739" actId="13926"/>
        <pc:sldMkLst>
          <pc:docMk/>
          <pc:sldMk cId="1161870450" sldId="2147482417"/>
        </pc:sldMkLst>
        <pc:spChg chg="mod">
          <ac:chgData name="Sreejith PM" userId="b3fb4f09-9ecc-48ed-a8cc-ede8e446e1db" providerId="ADAL" clId="{510C66DE-7F48-4F5F-A519-F7E75F643BB8}" dt="2025-03-07T11:17:10.208" v="3029" actId="313"/>
          <ac:spMkLst>
            <pc:docMk/>
            <pc:sldMk cId="1161870450" sldId="2147482417"/>
            <ac:spMk id="2" creationId="{D5601349-BB2D-42D2-A2CD-25008E8CBBFC}"/>
          </ac:spMkLst>
        </pc:spChg>
        <pc:spChg chg="add mod">
          <ac:chgData name="Sreejith PM" userId="b3fb4f09-9ecc-48ed-a8cc-ede8e446e1db" providerId="ADAL" clId="{510C66DE-7F48-4F5F-A519-F7E75F643BB8}" dt="2025-03-07T12:47:37.209" v="3739" actId="13926"/>
          <ac:spMkLst>
            <pc:docMk/>
            <pc:sldMk cId="1161870450" sldId="2147482417"/>
            <ac:spMk id="3" creationId="{600DB42A-50C2-57BF-8CAA-C68D8E46AFEC}"/>
          </ac:spMkLst>
        </pc:spChg>
        <pc:graphicFrameChg chg="mod modGraphic">
          <ac:chgData name="Sreejith PM" userId="b3fb4f09-9ecc-48ed-a8cc-ede8e446e1db" providerId="ADAL" clId="{510C66DE-7F48-4F5F-A519-F7E75F643BB8}" dt="2025-03-07T11:48:38.940" v="3237" actId="20577"/>
          <ac:graphicFrameMkLst>
            <pc:docMk/>
            <pc:sldMk cId="1161870450" sldId="2147482417"/>
            <ac:graphicFrameMk id="401" creationId="{650F75E0-1C44-4722-AD4A-941F99E15175}"/>
          </ac:graphicFrameMkLst>
        </pc:graphicFrameChg>
      </pc:sldChg>
      <pc:sldChg chg="modSp mod">
        <pc:chgData name="Sreejith PM" userId="b3fb4f09-9ecc-48ed-a8cc-ede8e446e1db" providerId="ADAL" clId="{510C66DE-7F48-4F5F-A519-F7E75F643BB8}" dt="2025-03-07T07:16:11.308" v="2436" actId="20577"/>
        <pc:sldMkLst>
          <pc:docMk/>
          <pc:sldMk cId="2673435552" sldId="2147482417"/>
        </pc:sldMkLst>
      </pc:sldChg>
      <pc:sldChg chg="addSp modSp mod">
        <pc:chgData name="Sreejith PM" userId="b3fb4f09-9ecc-48ed-a8cc-ede8e446e1db" providerId="ADAL" clId="{510C66DE-7F48-4F5F-A519-F7E75F643BB8}" dt="2025-03-07T12:47:27.553" v="3737" actId="13926"/>
        <pc:sldMkLst>
          <pc:docMk/>
          <pc:sldMk cId="1216194789" sldId="2147482418"/>
        </pc:sldMkLst>
        <pc:spChg chg="mod">
          <ac:chgData name="Sreejith PM" userId="b3fb4f09-9ecc-48ed-a8cc-ede8e446e1db" providerId="ADAL" clId="{510C66DE-7F48-4F5F-A519-F7E75F643BB8}" dt="2025-03-07T11:17:16.178" v="3030"/>
          <ac:spMkLst>
            <pc:docMk/>
            <pc:sldMk cId="1216194789" sldId="2147482418"/>
            <ac:spMk id="2" creationId="{4BF5F6FE-2736-E211-7084-1081D4071332}"/>
          </ac:spMkLst>
        </pc:spChg>
        <pc:spChg chg="add mod">
          <ac:chgData name="Sreejith PM" userId="b3fb4f09-9ecc-48ed-a8cc-ede8e446e1db" providerId="ADAL" clId="{510C66DE-7F48-4F5F-A519-F7E75F643BB8}" dt="2025-03-07T12:47:27.553" v="3737" actId="13926"/>
          <ac:spMkLst>
            <pc:docMk/>
            <pc:sldMk cId="1216194789" sldId="2147482418"/>
            <ac:spMk id="28" creationId="{D9B2BF2C-DE0E-5B32-7902-823D658C9D8C}"/>
          </ac:spMkLst>
        </pc:spChg>
        <pc:graphicFrameChg chg="mod modGraphic">
          <ac:chgData name="Sreejith PM" userId="b3fb4f09-9ecc-48ed-a8cc-ede8e446e1db" providerId="ADAL" clId="{510C66DE-7F48-4F5F-A519-F7E75F643BB8}" dt="2025-03-07T11:48:58.137" v="3241" actId="20577"/>
          <ac:graphicFrameMkLst>
            <pc:docMk/>
            <pc:sldMk cId="1216194789" sldId="2147482418"/>
            <ac:graphicFrameMk id="401" creationId="{21B9751E-DF33-F825-890E-D8D9DFEA139C}"/>
          </ac:graphicFrameMkLst>
        </pc:graphicFrameChg>
      </pc:sldChg>
      <pc:sldChg chg="modSp mod">
        <pc:chgData name="Sreejith PM" userId="b3fb4f09-9ecc-48ed-a8cc-ede8e446e1db" providerId="ADAL" clId="{510C66DE-7F48-4F5F-A519-F7E75F643BB8}" dt="2025-03-07T07:16:15.800" v="2437" actId="20577"/>
        <pc:sldMkLst>
          <pc:docMk/>
          <pc:sldMk cId="2363605987" sldId="2147482418"/>
        </pc:sldMkLst>
      </pc:sldChg>
      <pc:sldChg chg="modSp mod">
        <pc:chgData name="Sreejith PM" userId="b3fb4f09-9ecc-48ed-a8cc-ede8e446e1db" providerId="ADAL" clId="{510C66DE-7F48-4F5F-A519-F7E75F643BB8}" dt="2025-03-07T07:19:14.909" v="2439" actId="20577"/>
        <pc:sldMkLst>
          <pc:docMk/>
          <pc:sldMk cId="51957424" sldId="2147482419"/>
        </pc:sldMkLst>
      </pc:sldChg>
      <pc:sldChg chg="addSp modSp mod">
        <pc:chgData name="Sreejith PM" userId="b3fb4f09-9ecc-48ed-a8cc-ede8e446e1db" providerId="ADAL" clId="{510C66DE-7F48-4F5F-A519-F7E75F643BB8}" dt="2025-03-07T12:47:21.886" v="3736" actId="13926"/>
        <pc:sldMkLst>
          <pc:docMk/>
          <pc:sldMk cId="1347631288" sldId="2147482419"/>
        </pc:sldMkLst>
        <pc:spChg chg="mod">
          <ac:chgData name="Sreejith PM" userId="b3fb4f09-9ecc-48ed-a8cc-ede8e446e1db" providerId="ADAL" clId="{510C66DE-7F48-4F5F-A519-F7E75F643BB8}" dt="2025-03-07T11:17:20.034" v="3031"/>
          <ac:spMkLst>
            <pc:docMk/>
            <pc:sldMk cId="1347631288" sldId="2147482419"/>
            <ac:spMk id="2" creationId="{81F10677-E7CD-5165-4BF6-E1C65CA55C93}"/>
          </ac:spMkLst>
        </pc:spChg>
        <pc:spChg chg="add mod">
          <ac:chgData name="Sreejith PM" userId="b3fb4f09-9ecc-48ed-a8cc-ede8e446e1db" providerId="ADAL" clId="{510C66DE-7F48-4F5F-A519-F7E75F643BB8}" dt="2025-03-07T12:47:21.886" v="3736" actId="13926"/>
          <ac:spMkLst>
            <pc:docMk/>
            <pc:sldMk cId="1347631288" sldId="2147482419"/>
            <ac:spMk id="3" creationId="{70630FD9-4D0F-9BE4-373C-33D4A698EF32}"/>
          </ac:spMkLst>
        </pc:spChg>
        <pc:graphicFrameChg chg="mod modGraphic">
          <ac:chgData name="Sreejith PM" userId="b3fb4f09-9ecc-48ed-a8cc-ede8e446e1db" providerId="ADAL" clId="{510C66DE-7F48-4F5F-A519-F7E75F643BB8}" dt="2025-03-07T11:49:36.636" v="3251" actId="20577"/>
          <ac:graphicFrameMkLst>
            <pc:docMk/>
            <pc:sldMk cId="1347631288" sldId="2147482419"/>
            <ac:graphicFrameMk id="401" creationId="{55209668-BCAC-82E6-22E8-222BB863CB9F}"/>
          </ac:graphicFrameMkLst>
        </pc:graphicFrameChg>
      </pc:sldChg>
      <pc:sldChg chg="modSp add mod">
        <pc:chgData name="Sreejith PM" userId="b3fb4f09-9ecc-48ed-a8cc-ede8e446e1db" providerId="ADAL" clId="{510C66DE-7F48-4F5F-A519-F7E75F643BB8}" dt="2025-03-06T09:47:37.512" v="737" actId="20577"/>
        <pc:sldMkLst>
          <pc:docMk/>
          <pc:sldMk cId="3678987908" sldId="2147482420"/>
        </pc:sldMkLst>
      </pc:sldChg>
      <pc:sldChg chg="delSp modSp mod">
        <pc:chgData name="Sreejith PM" userId="b3fb4f09-9ecc-48ed-a8cc-ede8e446e1db" providerId="ADAL" clId="{510C66DE-7F48-4F5F-A519-F7E75F643BB8}" dt="2025-03-07T11:22:41.032" v="3109" actId="478"/>
        <pc:sldMkLst>
          <pc:docMk/>
          <pc:sldMk cId="1443432593" sldId="2147482421"/>
        </pc:sldMkLst>
        <pc:spChg chg="mod">
          <ac:chgData name="Sreejith PM" userId="b3fb4f09-9ecc-48ed-a8cc-ede8e446e1db" providerId="ADAL" clId="{510C66DE-7F48-4F5F-A519-F7E75F643BB8}" dt="2025-03-07T07:09:43.727" v="2385" actId="20577"/>
          <ac:spMkLst>
            <pc:docMk/>
            <pc:sldMk cId="1443432593" sldId="2147482421"/>
            <ac:spMk id="4" creationId="{CEA7F4D3-8B5F-4C12-B991-70EE8FD0C6A6}"/>
          </ac:spMkLst>
        </pc:spChg>
        <pc:spChg chg="mod">
          <ac:chgData name="Sreejith PM" userId="b3fb4f09-9ecc-48ed-a8cc-ede8e446e1db" providerId="ADAL" clId="{510C66DE-7F48-4F5F-A519-F7E75F643BB8}" dt="2025-03-07T07:11:57.661" v="2401" actId="20577"/>
          <ac:spMkLst>
            <pc:docMk/>
            <pc:sldMk cId="1443432593" sldId="2147482421"/>
            <ac:spMk id="36" creationId="{F3271F7C-07F6-4B9B-A940-26A238C21D06}"/>
          </ac:spMkLst>
        </pc:spChg>
      </pc:sldChg>
      <pc:sldChg chg="addSp modSp mod">
        <pc:chgData name="Sreejith PM" userId="b3fb4f09-9ecc-48ed-a8cc-ede8e446e1db" providerId="ADAL" clId="{510C66DE-7F48-4F5F-A519-F7E75F643BB8}" dt="2025-03-07T12:42:21.892" v="3591" actId="1036"/>
        <pc:sldMkLst>
          <pc:docMk/>
          <pc:sldMk cId="753825194" sldId="2147482423"/>
        </pc:sldMkLst>
        <pc:spChg chg="add mod">
          <ac:chgData name="Sreejith PM" userId="b3fb4f09-9ecc-48ed-a8cc-ede8e446e1db" providerId="ADAL" clId="{510C66DE-7F48-4F5F-A519-F7E75F643BB8}" dt="2025-03-07T12:38:06.654" v="3512" actId="1076"/>
          <ac:spMkLst>
            <pc:docMk/>
            <pc:sldMk cId="753825194" sldId="2147482423"/>
            <ac:spMk id="8" creationId="{AD1E66D1-FC2E-0565-93E2-F7BBCC2FBBA2}"/>
          </ac:spMkLst>
        </pc:spChg>
        <pc:spChg chg="mod">
          <ac:chgData name="Sreejith PM" userId="b3fb4f09-9ecc-48ed-a8cc-ede8e446e1db" providerId="ADAL" clId="{510C66DE-7F48-4F5F-A519-F7E75F643BB8}" dt="2025-03-07T12:39:42.764" v="3538" actId="1036"/>
          <ac:spMkLst>
            <pc:docMk/>
            <pc:sldMk cId="753825194" sldId="2147482423"/>
            <ac:spMk id="14" creationId="{A8B3405A-0E05-47D7-B3D1-F97EE121F5FE}"/>
          </ac:spMkLst>
        </pc:spChg>
        <pc:spChg chg="mod">
          <ac:chgData name="Sreejith PM" userId="b3fb4f09-9ecc-48ed-a8cc-ede8e446e1db" providerId="ADAL" clId="{510C66DE-7F48-4F5F-A519-F7E75F643BB8}" dt="2025-03-07T12:42:21.892" v="3591" actId="1036"/>
          <ac:spMkLst>
            <pc:docMk/>
            <pc:sldMk cId="753825194" sldId="2147482423"/>
            <ac:spMk id="18" creationId="{7F51E3A4-BFA3-47EB-AEFE-2BCEA0A3AA8D}"/>
          </ac:spMkLst>
        </pc:spChg>
        <pc:spChg chg="mod">
          <ac:chgData name="Sreejith PM" userId="b3fb4f09-9ecc-48ed-a8cc-ede8e446e1db" providerId="ADAL" clId="{510C66DE-7F48-4F5F-A519-F7E75F643BB8}" dt="2025-03-07T11:57:09.830" v="3274" actId="14100"/>
          <ac:spMkLst>
            <pc:docMk/>
            <pc:sldMk cId="753825194" sldId="2147482423"/>
            <ac:spMk id="24" creationId="{F57DC7AB-16D4-4F1D-84CE-7A5CCA39E52F}"/>
          </ac:spMkLst>
        </pc:spChg>
        <pc:spChg chg="mod">
          <ac:chgData name="Sreejith PM" userId="b3fb4f09-9ecc-48ed-a8cc-ede8e446e1db" providerId="ADAL" clId="{510C66DE-7F48-4F5F-A519-F7E75F643BB8}" dt="2025-03-07T12:37:38.032" v="3508" actId="20577"/>
          <ac:spMkLst>
            <pc:docMk/>
            <pc:sldMk cId="753825194" sldId="2147482423"/>
            <ac:spMk id="28" creationId="{273BBA5D-CE73-460B-9B06-46ADB998F457}"/>
          </ac:spMkLst>
        </pc:spChg>
        <pc:graphicFrameChg chg="mod modGraphic">
          <ac:chgData name="Sreejith PM" userId="b3fb4f09-9ecc-48ed-a8cc-ede8e446e1db" providerId="ADAL" clId="{510C66DE-7F48-4F5F-A519-F7E75F643BB8}" dt="2025-03-07T12:33:31.748" v="3415"/>
          <ac:graphicFrameMkLst>
            <pc:docMk/>
            <pc:sldMk cId="753825194" sldId="2147482423"/>
            <ac:graphicFrameMk id="3" creationId="{92EC8F14-D457-4923-B418-11B07BC0AA38}"/>
          </ac:graphicFrameMkLst>
        </pc:graphicFrameChg>
        <pc:graphicFrameChg chg="mod modGraphic">
          <ac:chgData name="Sreejith PM" userId="b3fb4f09-9ecc-48ed-a8cc-ede8e446e1db" providerId="ADAL" clId="{510C66DE-7F48-4F5F-A519-F7E75F643BB8}" dt="2025-03-07T12:38:02.531" v="3511" actId="2161"/>
          <ac:graphicFrameMkLst>
            <pc:docMk/>
            <pc:sldMk cId="753825194" sldId="2147482423"/>
            <ac:graphicFrameMk id="27" creationId="{90258AA0-EF38-4D59-A950-8BE6D987FA72}"/>
          </ac:graphicFrameMkLst>
        </pc:graphicFrameChg>
      </pc:sldChg>
      <pc:sldChg chg="addSp delSp modSp add mod">
        <pc:chgData name="Sreejith PM" userId="b3fb4f09-9ecc-48ed-a8cc-ede8e446e1db" providerId="ADAL" clId="{510C66DE-7F48-4F5F-A519-F7E75F643BB8}" dt="2025-03-06T12:48:08.579" v="1074"/>
        <pc:sldMkLst>
          <pc:docMk/>
          <pc:sldMk cId="541659949" sldId="2147482424"/>
        </pc:sldMkLst>
      </pc:sldChg>
      <pc:sldChg chg="addSp delSp modSp new mod">
        <pc:chgData name="Sreejith PM" userId="b3fb4f09-9ecc-48ed-a8cc-ede8e446e1db" providerId="ADAL" clId="{510C66DE-7F48-4F5F-A519-F7E75F643BB8}" dt="2025-03-06T12:47:38.411" v="1072" actId="1076"/>
        <pc:sldMkLst>
          <pc:docMk/>
          <pc:sldMk cId="3004662174" sldId="2147482425"/>
        </pc:sldMkLst>
      </pc:sldChg>
      <pc:sldChg chg="addSp delSp modSp add mod">
        <pc:chgData name="Sreejith PM" userId="b3fb4f09-9ecc-48ed-a8cc-ede8e446e1db" providerId="ADAL" clId="{510C66DE-7F48-4F5F-A519-F7E75F643BB8}" dt="2025-03-06T12:49:00.791" v="1081"/>
        <pc:sldMkLst>
          <pc:docMk/>
          <pc:sldMk cId="3987667880" sldId="2147482426"/>
        </pc:sldMkLst>
      </pc:sldChg>
      <pc:sldChg chg="addSp modSp mod">
        <pc:chgData name="Sreejith PM" userId="b3fb4f09-9ecc-48ed-a8cc-ede8e446e1db" providerId="ADAL" clId="{510C66DE-7F48-4F5F-A519-F7E75F643BB8}" dt="2025-03-07T06:07:26.133" v="1994" actId="1076"/>
        <pc:sldMkLst>
          <pc:docMk/>
          <pc:sldMk cId="2174056810" sldId="2147482427"/>
        </pc:sldMkLst>
        <pc:spChg chg="add mod">
          <ac:chgData name="Sreejith PM" userId="b3fb4f09-9ecc-48ed-a8cc-ede8e446e1db" providerId="ADAL" clId="{510C66DE-7F48-4F5F-A519-F7E75F643BB8}" dt="2025-03-07T06:07:26.133" v="1994" actId="1076"/>
          <ac:spMkLst>
            <pc:docMk/>
            <pc:sldMk cId="2174056810" sldId="2147482427"/>
            <ac:spMk id="5" creationId="{ED7E1B98-5023-DFE3-DAE0-83A14BF6B4A4}"/>
          </ac:spMkLst>
        </pc:spChg>
        <pc:graphicFrameChg chg="mod modGraphic">
          <ac:chgData name="Sreejith PM" userId="b3fb4f09-9ecc-48ed-a8cc-ede8e446e1db" providerId="ADAL" clId="{510C66DE-7F48-4F5F-A519-F7E75F643BB8}" dt="2025-03-07T06:05:35.439" v="1956"/>
          <ac:graphicFrameMkLst>
            <pc:docMk/>
            <pc:sldMk cId="2174056810" sldId="2147482427"/>
            <ac:graphicFrameMk id="3" creationId="{94C449D8-CA67-4B80-B161-F7629A35CF41}"/>
          </ac:graphicFrameMkLst>
        </pc:graphicFrameChg>
      </pc:sldChg>
      <pc:sldChg chg="modSp mod ord">
        <pc:chgData name="Sreejith PM" userId="b3fb4f09-9ecc-48ed-a8cc-ede8e446e1db" providerId="ADAL" clId="{510C66DE-7F48-4F5F-A519-F7E75F643BB8}" dt="2025-03-07T09:29:23.575" v="2857" actId="20577"/>
        <pc:sldMkLst>
          <pc:docMk/>
          <pc:sldMk cId="2210600490" sldId="2147482428"/>
        </pc:sldMkLst>
      </pc:sldChg>
      <pc:sldChg chg="addSp delSp modSp add mod">
        <pc:chgData name="Sreejith PM" userId="b3fb4f09-9ecc-48ed-a8cc-ede8e446e1db" providerId="ADAL" clId="{510C66DE-7F48-4F5F-A519-F7E75F643BB8}" dt="2025-03-07T07:29:29.018" v="2625" actId="1076"/>
        <pc:sldMkLst>
          <pc:docMk/>
          <pc:sldMk cId="2489950807" sldId="2147482429"/>
        </pc:sldMkLst>
      </pc:sldChg>
      <pc:sldChg chg="modSp mod">
        <pc:chgData name="Sreejith PM" userId="b3fb4f09-9ecc-48ed-a8cc-ede8e446e1db" providerId="ADAL" clId="{510C66DE-7F48-4F5F-A519-F7E75F643BB8}" dt="2025-03-07T12:02:25.914" v="3346" actId="1036"/>
        <pc:sldMkLst>
          <pc:docMk/>
          <pc:sldMk cId="2263687771" sldId="2147482430"/>
        </pc:sldMkLst>
      </pc:sldChg>
      <pc:sldChg chg="addSp delSp modSp new mod">
        <pc:chgData name="Sreejith PM" userId="b3fb4f09-9ecc-48ed-a8cc-ede8e446e1db" providerId="ADAL" clId="{510C66DE-7F48-4F5F-A519-F7E75F643BB8}" dt="2025-03-07T11:43:44.325" v="3233" actId="478"/>
        <pc:sldMkLst>
          <pc:docMk/>
          <pc:sldMk cId="1211996572" sldId="2147482431"/>
        </pc:sldMkLst>
        <pc:spChg chg="add mod">
          <ac:chgData name="Sreejith PM" userId="b3fb4f09-9ecc-48ed-a8cc-ede8e446e1db" providerId="ADAL" clId="{510C66DE-7F48-4F5F-A519-F7E75F643BB8}" dt="2025-03-07T09:43:21.404" v="2867" actId="1036"/>
          <ac:spMkLst>
            <pc:docMk/>
            <pc:sldMk cId="1211996572" sldId="2147482431"/>
            <ac:spMk id="5" creationId="{F705EFE9-9688-4BF6-9038-F1DAFCE7DECA}"/>
          </ac:spMkLst>
        </pc:spChg>
        <pc:graphicFrameChg chg="add mod modGraphic">
          <ac:chgData name="Sreejith PM" userId="b3fb4f09-9ecc-48ed-a8cc-ede8e446e1db" providerId="ADAL" clId="{510C66DE-7F48-4F5F-A519-F7E75F643BB8}" dt="2025-03-07T11:43:36.456" v="3232" actId="20577"/>
          <ac:graphicFrameMkLst>
            <pc:docMk/>
            <pc:sldMk cId="1211996572" sldId="2147482431"/>
            <ac:graphicFrameMk id="4" creationId="{C9E9CEB6-0D56-9510-E85D-3F716FF6AFDA}"/>
          </ac:graphicFrameMkLst>
        </pc:graphicFrameChg>
      </pc:sldChg>
      <pc:sldChg chg="add del">
        <pc:chgData name="Sreejith PM" userId="b3fb4f09-9ecc-48ed-a8cc-ede8e446e1db" providerId="ADAL" clId="{510C66DE-7F48-4F5F-A519-F7E75F643BB8}" dt="2025-03-07T09:14:59.555" v="2846" actId="47"/>
        <pc:sldMkLst>
          <pc:docMk/>
          <pc:sldMk cId="2435223343" sldId="2147482431"/>
        </pc:sldMkLst>
      </pc:sldChg>
      <pc:sldChg chg="addSp delSp modSp mod">
        <pc:chgData name="Sreejith PM" userId="b3fb4f09-9ecc-48ed-a8cc-ede8e446e1db" providerId="ADAL" clId="{510C66DE-7F48-4F5F-A519-F7E75F643BB8}" dt="2025-03-07T13:51:28.726" v="4508" actId="478"/>
        <pc:sldMkLst>
          <pc:docMk/>
          <pc:sldMk cId="2070510055" sldId="2147482432"/>
        </pc:sldMkLst>
        <pc:spChg chg="mod">
          <ac:chgData name="Sreejith PM" userId="b3fb4f09-9ecc-48ed-a8cc-ede8e446e1db" providerId="ADAL" clId="{510C66DE-7F48-4F5F-A519-F7E75F643BB8}" dt="2025-03-07T13:21:43.150" v="4045" actId="20577"/>
          <ac:spMkLst>
            <pc:docMk/>
            <pc:sldMk cId="2070510055" sldId="2147482432"/>
            <ac:spMk id="2" creationId="{1E5C3CBD-6088-8ED8-7E66-33F91FA14F61}"/>
          </ac:spMkLst>
        </pc:spChg>
        <pc:spChg chg="add mod">
          <ac:chgData name="Sreejith PM" userId="b3fb4f09-9ecc-48ed-a8cc-ede8e446e1db" providerId="ADAL" clId="{510C66DE-7F48-4F5F-A519-F7E75F643BB8}" dt="2025-03-07T13:42:09.865" v="4215" actId="14100"/>
          <ac:spMkLst>
            <pc:docMk/>
            <pc:sldMk cId="2070510055" sldId="2147482432"/>
            <ac:spMk id="36" creationId="{45FC8542-A27E-0169-F0EB-D6A72B186823}"/>
          </ac:spMkLst>
        </pc:spChg>
      </pc:sldChg>
      <pc:sldChg chg="addSp delSp modSp add mod">
        <pc:chgData name="Sreejith PM" userId="b3fb4f09-9ecc-48ed-a8cc-ede8e446e1db" providerId="ADAL" clId="{510C66DE-7F48-4F5F-A519-F7E75F643BB8}" dt="2025-03-07T13:34:10.582" v="4090" actId="1038"/>
        <pc:sldMkLst>
          <pc:docMk/>
          <pc:sldMk cId="3574356612" sldId="2147482433"/>
        </pc:sldMkLst>
        <pc:spChg chg="mod">
          <ac:chgData name="Sreejith PM" userId="b3fb4f09-9ecc-48ed-a8cc-ede8e446e1db" providerId="ADAL" clId="{510C66DE-7F48-4F5F-A519-F7E75F643BB8}" dt="2025-03-07T13:09:12.270" v="3995" actId="313"/>
          <ac:spMkLst>
            <pc:docMk/>
            <pc:sldMk cId="3574356612" sldId="2147482433"/>
            <ac:spMk id="2" creationId="{F5EEC88F-45A0-9B3F-4E72-7AFC92946782}"/>
          </ac:spMkLst>
        </pc:spChg>
        <pc:graphicFrameChg chg="mod modGraphic">
          <ac:chgData name="Sreejith PM" userId="b3fb4f09-9ecc-48ed-a8cc-ede8e446e1db" providerId="ADAL" clId="{510C66DE-7F48-4F5F-A519-F7E75F643BB8}" dt="2025-03-07T13:12:56.126" v="4026" actId="1076"/>
          <ac:graphicFrameMkLst>
            <pc:docMk/>
            <pc:sldMk cId="3574356612" sldId="2147482433"/>
            <ac:graphicFrameMk id="5" creationId="{659FF1FB-09B2-3901-7EBE-65CF1B4C6908}"/>
          </ac:graphicFrameMkLst>
        </pc:graphicFrameChg>
      </pc:sldChg>
    </pc:docChg>
  </pc:docChgLst>
  <pc:docChgLst>
    <pc:chgData name="Sreejith PM" userId="S::sreejith.pm@timesgroup.com::b3fb4f09-9ecc-48ed-a8cc-ede8e446e1db" providerId="AD" clId="Web-{767C243E-2686-D9EA-424C-1449CA317466}"/>
    <pc:docChg chg="addSld modSld">
      <pc:chgData name="Sreejith PM" userId="S::sreejith.pm@timesgroup.com::b3fb4f09-9ecc-48ed-a8cc-ede8e446e1db" providerId="AD" clId="Web-{767C243E-2686-D9EA-424C-1449CA317466}" dt="2025-01-30T04:35:37.452" v="10" actId="20577"/>
      <pc:docMkLst>
        <pc:docMk/>
      </pc:docMkLst>
      <pc:sldChg chg="add replId">
        <pc:chgData name="Sreejith PM" userId="S::sreejith.pm@timesgroup.com::b3fb4f09-9ecc-48ed-a8cc-ede8e446e1db" providerId="AD" clId="Web-{767C243E-2686-D9EA-424C-1449CA317466}" dt="2025-01-30T04:35:29.639" v="0"/>
        <pc:sldMkLst>
          <pc:docMk/>
          <pc:sldMk cId="742311180" sldId="2147482344"/>
        </pc:sldMkLst>
      </pc:sldChg>
      <pc:sldChg chg="modSp new">
        <pc:chgData name="Sreejith PM" userId="S::sreejith.pm@timesgroup.com::b3fb4f09-9ecc-48ed-a8cc-ede8e446e1db" providerId="AD" clId="Web-{767C243E-2686-D9EA-424C-1449CA317466}" dt="2025-01-30T04:35:37.452" v="10" actId="20577"/>
        <pc:sldMkLst>
          <pc:docMk/>
          <pc:sldMk cId="3105321441" sldId="2147482345"/>
        </pc:sldMkLst>
      </pc:sldChg>
    </pc:docChg>
  </pc:docChgLst>
  <pc:docChgLst>
    <pc:chgData name="Rofiul Hasan" userId="S::rofiul.hasan@timesgroup.com::fbfc0b8b-6514-42de-bf3d-613d9762cbd0" providerId="AD" clId="Web-{E275D8EB-E28D-D4C4-FA2B-86E99A75E377}"/>
    <pc:docChg chg="modSld">
      <pc:chgData name="Rofiul Hasan" userId="S::rofiul.hasan@timesgroup.com::fbfc0b8b-6514-42de-bf3d-613d9762cbd0" providerId="AD" clId="Web-{E275D8EB-E28D-D4C4-FA2B-86E99A75E377}" dt="2025-02-03T12:49:17.739" v="632"/>
      <pc:docMkLst>
        <pc:docMk/>
      </pc:docMkLst>
      <pc:sldChg chg="modSp">
        <pc:chgData name="Rofiul Hasan" userId="S::rofiul.hasan@timesgroup.com::fbfc0b8b-6514-42de-bf3d-613d9762cbd0" providerId="AD" clId="Web-{E275D8EB-E28D-D4C4-FA2B-86E99A75E377}" dt="2025-02-03T10:22:02.939" v="337" actId="20577"/>
        <pc:sldMkLst>
          <pc:docMk/>
          <pc:sldMk cId="3671376948" sldId="4725"/>
        </pc:sldMkLst>
      </pc:sldChg>
      <pc:sldChg chg="modSp">
        <pc:chgData name="Rofiul Hasan" userId="S::rofiul.hasan@timesgroup.com::fbfc0b8b-6514-42de-bf3d-613d9762cbd0" providerId="AD" clId="Web-{E275D8EB-E28D-D4C4-FA2B-86E99A75E377}" dt="2025-02-03T12:44:21.236" v="610" actId="20577"/>
        <pc:sldMkLst>
          <pc:docMk/>
          <pc:sldMk cId="29744652" sldId="2147471093"/>
        </pc:sldMkLst>
        <pc:spChg chg="mod">
          <ac:chgData name="Rofiul Hasan" userId="S::rofiul.hasan@timesgroup.com::fbfc0b8b-6514-42de-bf3d-613d9762cbd0" providerId="AD" clId="Web-{E275D8EB-E28D-D4C4-FA2B-86E99A75E377}" dt="2025-02-03T12:44:21.236" v="610" actId="20577"/>
          <ac:spMkLst>
            <pc:docMk/>
            <pc:sldMk cId="29744652" sldId="2147471093"/>
            <ac:spMk id="5" creationId="{540CE672-9FE0-4AA6-C301-9AD5657ADD0D}"/>
          </ac:spMkLst>
        </pc:spChg>
      </pc:sldChg>
      <pc:sldChg chg="modSp">
        <pc:chgData name="Rofiul Hasan" userId="S::rofiul.hasan@timesgroup.com::fbfc0b8b-6514-42de-bf3d-613d9762cbd0" providerId="AD" clId="Web-{E275D8EB-E28D-D4C4-FA2B-86E99A75E377}" dt="2025-02-03T12:49:17.739" v="632"/>
        <pc:sldMkLst>
          <pc:docMk/>
          <pc:sldMk cId="1656350170" sldId="2147482346"/>
        </pc:sldMkLst>
      </pc:sldChg>
      <pc:sldChg chg="delSp modSp">
        <pc:chgData name="Rofiul Hasan" userId="S::rofiul.hasan@timesgroup.com::fbfc0b8b-6514-42de-bf3d-613d9762cbd0" providerId="AD" clId="Web-{E275D8EB-E28D-D4C4-FA2B-86E99A75E377}" dt="2025-02-03T12:37:27.622" v="544"/>
        <pc:sldMkLst>
          <pc:docMk/>
          <pc:sldMk cId="343334689" sldId="2147482351"/>
        </pc:sldMkLst>
        <pc:graphicFrameChg chg="mod modGraphic">
          <ac:chgData name="Rofiul Hasan" userId="S::rofiul.hasan@timesgroup.com::fbfc0b8b-6514-42de-bf3d-613d9762cbd0" providerId="AD" clId="Web-{E275D8EB-E28D-D4C4-FA2B-86E99A75E377}" dt="2025-02-03T12:37:27.622" v="544"/>
          <ac:graphicFrameMkLst>
            <pc:docMk/>
            <pc:sldMk cId="343334689" sldId="2147482351"/>
            <ac:graphicFrameMk id="9" creationId="{52D6CC8F-720E-342D-DF19-2EFA6011B023}"/>
          </ac:graphicFrameMkLst>
        </pc:graphicFrameChg>
      </pc:sldChg>
      <pc:sldChg chg="addSp delSp modSp">
        <pc:chgData name="Rofiul Hasan" userId="S::rofiul.hasan@timesgroup.com::fbfc0b8b-6514-42de-bf3d-613d9762cbd0" providerId="AD" clId="Web-{E275D8EB-E28D-D4C4-FA2B-86E99A75E377}" dt="2025-02-03T07:55:25.003" v="213"/>
        <pc:sldMkLst>
          <pc:docMk/>
          <pc:sldMk cId="3481101215" sldId="2147482365"/>
        </pc:sldMkLst>
      </pc:sldChg>
      <pc:sldChg chg="modSp">
        <pc:chgData name="Rofiul Hasan" userId="S::rofiul.hasan@timesgroup.com::fbfc0b8b-6514-42de-bf3d-613d9762cbd0" providerId="AD" clId="Web-{E275D8EB-E28D-D4C4-FA2B-86E99A75E377}" dt="2025-02-03T12:42:19.735" v="561" actId="20577"/>
        <pc:sldMkLst>
          <pc:docMk/>
          <pc:sldMk cId="800990277" sldId="2147482366"/>
        </pc:sldMkLst>
      </pc:sldChg>
    </pc:docChg>
  </pc:docChgLst>
  <pc:docChgLst>
    <pc:chgData name="Linson V V" userId="075c4cc9-6382-4686-add6-593eb1d48ee5" providerId="ADAL" clId="{F653533F-2594-4EBF-B901-E40A4487128A}"/>
    <pc:docChg chg="undo redo custSel addSld delSld modSld sldOrd modMainMaster addSection delSection modSection">
      <pc:chgData name="Linson V V" userId="075c4cc9-6382-4686-add6-593eb1d48ee5" providerId="ADAL" clId="{F653533F-2594-4EBF-B901-E40A4487128A}" dt="2024-11-12T04:23:26.704" v="4007" actId="20577"/>
      <pc:docMkLst>
        <pc:docMk/>
      </pc:docMkLst>
      <pc:sldChg chg="add del">
        <pc:chgData name="Linson V V" userId="075c4cc9-6382-4686-add6-593eb1d48ee5" providerId="ADAL" clId="{F653533F-2594-4EBF-B901-E40A4487128A}" dt="2024-11-09T13:39:36.108" v="2254" actId="47"/>
        <pc:sldMkLst>
          <pc:docMk/>
          <pc:sldMk cId="663363532" sldId="4376"/>
        </pc:sldMkLst>
      </pc:sldChg>
      <pc:sldChg chg="modSp mod">
        <pc:chgData name="Linson V V" userId="075c4cc9-6382-4686-add6-593eb1d48ee5" providerId="ADAL" clId="{F653533F-2594-4EBF-B901-E40A4487128A}" dt="2024-11-11T12:43:01.332" v="3438" actId="20577"/>
        <pc:sldMkLst>
          <pc:docMk/>
          <pc:sldMk cId="1475570677" sldId="4408"/>
        </pc:sldMkLst>
      </pc:sldChg>
      <pc:sldChg chg="addSp delSp modSp del mod">
        <pc:chgData name="Linson V V" userId="075c4cc9-6382-4686-add6-593eb1d48ee5" providerId="ADAL" clId="{F653533F-2594-4EBF-B901-E40A4487128A}" dt="2024-11-09T13:06:49.871" v="2245" actId="47"/>
        <pc:sldMkLst>
          <pc:docMk/>
          <pc:sldMk cId="3746815371" sldId="4488"/>
        </pc:sldMkLst>
      </pc:sldChg>
      <pc:sldChg chg="addSp modSp del mod">
        <pc:chgData name="Linson V V" userId="075c4cc9-6382-4686-add6-593eb1d48ee5" providerId="ADAL" clId="{F653533F-2594-4EBF-B901-E40A4487128A}" dt="2024-11-07T12:45:48.083" v="1670" actId="47"/>
        <pc:sldMkLst>
          <pc:docMk/>
          <pc:sldMk cId="1582162738" sldId="4493"/>
        </pc:sldMkLst>
      </pc:sldChg>
      <pc:sldChg chg="modSp add del mod ord modClrScheme chgLayout">
        <pc:chgData name="Linson V V" userId="075c4cc9-6382-4686-add6-593eb1d48ee5" providerId="ADAL" clId="{F653533F-2594-4EBF-B901-E40A4487128A}" dt="2024-11-11T13:34:47.988" v="4000"/>
        <pc:sldMkLst>
          <pc:docMk/>
          <pc:sldMk cId="1343996021" sldId="4529"/>
        </pc:sldMkLst>
      </pc:sldChg>
      <pc:sldChg chg="add del">
        <pc:chgData name="Linson V V" userId="075c4cc9-6382-4686-add6-593eb1d48ee5" providerId="ADAL" clId="{F653533F-2594-4EBF-B901-E40A4487128A}" dt="2024-11-11T08:36:22.937" v="3110" actId="47"/>
        <pc:sldMkLst>
          <pc:docMk/>
          <pc:sldMk cId="1270669608" sldId="4540"/>
        </pc:sldMkLst>
      </pc:sldChg>
      <pc:sldChg chg="addSp delSp modSp add del mod">
        <pc:chgData name="Linson V V" userId="075c4cc9-6382-4686-add6-593eb1d48ee5" providerId="ADAL" clId="{F653533F-2594-4EBF-B901-E40A4487128A}" dt="2024-11-11T13:22:22.325" v="3995" actId="20577"/>
        <pc:sldMkLst>
          <pc:docMk/>
          <pc:sldMk cId="555233315" sldId="4563"/>
        </pc:sldMkLst>
      </pc:sldChg>
      <pc:sldChg chg="addSp modSp add del mod">
        <pc:chgData name="Linson V V" userId="075c4cc9-6382-4686-add6-593eb1d48ee5" providerId="ADAL" clId="{F653533F-2594-4EBF-B901-E40A4487128A}" dt="2024-11-07T12:47:49.216" v="1677" actId="47"/>
        <pc:sldMkLst>
          <pc:docMk/>
          <pc:sldMk cId="2196291830" sldId="4616"/>
        </pc:sldMkLst>
      </pc:sldChg>
      <pc:sldChg chg="add del">
        <pc:chgData name="Linson V V" userId="075c4cc9-6382-4686-add6-593eb1d48ee5" providerId="ADAL" clId="{F653533F-2594-4EBF-B901-E40A4487128A}" dt="2024-11-11T08:37:51.810" v="3113"/>
        <pc:sldMkLst>
          <pc:docMk/>
          <pc:sldMk cId="3837581032" sldId="4620"/>
        </pc:sldMkLst>
      </pc:sldChg>
      <pc:sldChg chg="addSp delSp add del mod">
        <pc:chgData name="Linson V V" userId="075c4cc9-6382-4686-add6-593eb1d48ee5" providerId="ADAL" clId="{F653533F-2594-4EBF-B901-E40A4487128A}" dt="2024-11-11T08:37:51.810" v="3113"/>
        <pc:sldMkLst>
          <pc:docMk/>
          <pc:sldMk cId="2955553980" sldId="4629"/>
        </pc:sldMkLst>
      </pc:sldChg>
      <pc:sldChg chg="addSp delSp add del mod">
        <pc:chgData name="Linson V V" userId="075c4cc9-6382-4686-add6-593eb1d48ee5" providerId="ADAL" clId="{F653533F-2594-4EBF-B901-E40A4487128A}" dt="2024-11-11T08:36:22.937" v="3110" actId="47"/>
        <pc:sldMkLst>
          <pc:docMk/>
          <pc:sldMk cId="697348779" sldId="4631"/>
        </pc:sldMkLst>
      </pc:sldChg>
      <pc:sldChg chg="add del">
        <pc:chgData name="Linson V V" userId="075c4cc9-6382-4686-add6-593eb1d48ee5" providerId="ADAL" clId="{F653533F-2594-4EBF-B901-E40A4487128A}" dt="2024-11-11T13:34:47.988" v="4000"/>
        <pc:sldMkLst>
          <pc:docMk/>
          <pc:sldMk cId="1106847150" sldId="4717"/>
        </pc:sldMkLst>
      </pc:sldChg>
      <pc:sldChg chg="del">
        <pc:chgData name="Linson V V" userId="075c4cc9-6382-4686-add6-593eb1d48ee5" providerId="ADAL" clId="{F653533F-2594-4EBF-B901-E40A4487128A}" dt="2024-11-11T12:17:30.929" v="3427" actId="47"/>
        <pc:sldMkLst>
          <pc:docMk/>
          <pc:sldMk cId="3728525067" sldId="4718"/>
        </pc:sldMkLst>
      </pc:sldChg>
      <pc:sldChg chg="add del">
        <pc:chgData name="Linson V V" userId="075c4cc9-6382-4686-add6-593eb1d48ee5" providerId="ADAL" clId="{F653533F-2594-4EBF-B901-E40A4487128A}" dt="2024-11-11T08:36:22.937" v="3110" actId="47"/>
        <pc:sldMkLst>
          <pc:docMk/>
          <pc:sldMk cId="4150818145" sldId="4722"/>
        </pc:sldMkLst>
      </pc:sldChg>
      <pc:sldChg chg="addSp delSp modSp add del mod">
        <pc:chgData name="Linson V V" userId="075c4cc9-6382-4686-add6-593eb1d48ee5" providerId="ADAL" clId="{F653533F-2594-4EBF-B901-E40A4487128A}" dt="2024-11-11T13:18:05.674" v="3979" actId="1035"/>
        <pc:sldMkLst>
          <pc:docMk/>
          <pc:sldMk cId="2198960753" sldId="4727"/>
        </pc:sldMkLst>
      </pc:sldChg>
      <pc:sldChg chg="add del">
        <pc:chgData name="Linson V V" userId="075c4cc9-6382-4686-add6-593eb1d48ee5" providerId="ADAL" clId="{F653533F-2594-4EBF-B901-E40A4487128A}" dt="2024-11-11T13:34:47.988" v="4000"/>
        <pc:sldMkLst>
          <pc:docMk/>
          <pc:sldMk cId="3809578438" sldId="4728"/>
        </pc:sldMkLst>
      </pc:sldChg>
      <pc:sldChg chg="modSp mod chgLayout">
        <pc:chgData name="Linson V V" userId="075c4cc9-6382-4686-add6-593eb1d48ee5" providerId="ADAL" clId="{F653533F-2594-4EBF-B901-E40A4487128A}" dt="2024-11-07T08:25:53.614" v="72" actId="700"/>
        <pc:sldMkLst>
          <pc:docMk/>
          <pc:sldMk cId="1785527604" sldId="4735"/>
        </pc:sldMkLst>
      </pc:sldChg>
      <pc:sldChg chg="addSp modSp del">
        <pc:chgData name="Linson V V" userId="075c4cc9-6382-4686-add6-593eb1d48ee5" providerId="ADAL" clId="{F653533F-2594-4EBF-B901-E40A4487128A}" dt="2024-11-07T13:14:01.217" v="1752" actId="47"/>
        <pc:sldMkLst>
          <pc:docMk/>
          <pc:sldMk cId="2518925796" sldId="4737"/>
        </pc:sldMkLst>
      </pc:sldChg>
      <pc:sldChg chg="addSp modSp mod">
        <pc:chgData name="Linson V V" userId="075c4cc9-6382-4686-add6-593eb1d48ee5" providerId="ADAL" clId="{F653533F-2594-4EBF-B901-E40A4487128A}" dt="2024-11-08T09:21:45.208" v="1973" actId="9405"/>
        <pc:sldMkLst>
          <pc:docMk/>
          <pc:sldMk cId="1812112369" sldId="4742"/>
        </pc:sldMkLst>
      </pc:sldChg>
      <pc:sldChg chg="del">
        <pc:chgData name="Linson V V" userId="075c4cc9-6382-4686-add6-593eb1d48ee5" providerId="ADAL" clId="{F653533F-2594-4EBF-B901-E40A4487128A}" dt="2024-11-09T13:06:36.319" v="2242" actId="47"/>
        <pc:sldMkLst>
          <pc:docMk/>
          <pc:sldMk cId="1106826634" sldId="4744"/>
        </pc:sldMkLst>
      </pc:sldChg>
      <pc:sldChg chg="modSp add del mod modClrScheme chgLayout">
        <pc:chgData name="Linson V V" userId="075c4cc9-6382-4686-add6-593eb1d48ee5" providerId="ADAL" clId="{F653533F-2594-4EBF-B901-E40A4487128A}" dt="2024-11-11T08:36:22.937" v="3110" actId="47"/>
        <pc:sldMkLst>
          <pc:docMk/>
          <pc:sldMk cId="3577560917" sldId="4745"/>
        </pc:sldMkLst>
      </pc:sldChg>
      <pc:sldChg chg="addSp delSp modSp mod">
        <pc:chgData name="Linson V V" userId="075c4cc9-6382-4686-add6-593eb1d48ee5" providerId="ADAL" clId="{F653533F-2594-4EBF-B901-E40A4487128A}" dt="2024-11-07T11:08:32.642" v="1659" actId="1076"/>
        <pc:sldMkLst>
          <pc:docMk/>
          <pc:sldMk cId="402908535" sldId="4746"/>
        </pc:sldMkLst>
      </pc:sldChg>
      <pc:sldChg chg="addSp delSp modSp mod ord">
        <pc:chgData name="Linson V V" userId="075c4cc9-6382-4686-add6-593eb1d48ee5" providerId="ADAL" clId="{F653533F-2594-4EBF-B901-E40A4487128A}" dt="2024-11-11T13:11:41.225" v="3876" actId="20577"/>
        <pc:sldMkLst>
          <pc:docMk/>
          <pc:sldMk cId="3492025630" sldId="4748"/>
        </pc:sldMkLst>
      </pc:sldChg>
      <pc:sldChg chg="add del">
        <pc:chgData name="Linson V V" userId="075c4cc9-6382-4686-add6-593eb1d48ee5" providerId="ADAL" clId="{F653533F-2594-4EBF-B901-E40A4487128A}" dt="2024-11-11T08:37:51.810" v="3113"/>
        <pc:sldMkLst>
          <pc:docMk/>
          <pc:sldMk cId="4161870532" sldId="4749"/>
        </pc:sldMkLst>
      </pc:sldChg>
      <pc:sldChg chg="add del">
        <pc:chgData name="Linson V V" userId="075c4cc9-6382-4686-add6-593eb1d48ee5" providerId="ADAL" clId="{F653533F-2594-4EBF-B901-E40A4487128A}" dt="2024-11-09T13:39:36.108" v="2254" actId="47"/>
        <pc:sldMkLst>
          <pc:docMk/>
          <pc:sldMk cId="1279134089" sldId="4751"/>
        </pc:sldMkLst>
      </pc:sldChg>
      <pc:sldChg chg="addSp delSp modSp add del mod modClrScheme chgLayout">
        <pc:chgData name="Linson V V" userId="075c4cc9-6382-4686-add6-593eb1d48ee5" providerId="ADAL" clId="{F653533F-2594-4EBF-B901-E40A4487128A}" dt="2024-11-11T12:49:14.253" v="3506" actId="20577"/>
        <pc:sldMkLst>
          <pc:docMk/>
          <pc:sldMk cId="3911173230" sldId="4752"/>
        </pc:sldMkLst>
      </pc:sldChg>
      <pc:sldChg chg="addSp delSp modSp add del mod ord modClrScheme addCm delCm chgLayout">
        <pc:chgData name="Linson V V" userId="075c4cc9-6382-4686-add6-593eb1d48ee5" providerId="ADAL" clId="{F653533F-2594-4EBF-B901-E40A4487128A}" dt="2024-11-11T13:09:10.167" v="3862" actId="47"/>
        <pc:sldMkLst>
          <pc:docMk/>
          <pc:sldMk cId="692127034" sldId="4753"/>
        </pc:sldMkLst>
      </pc:sldChg>
      <pc:sldChg chg="addSp delSp modSp del mod modClrScheme chgLayout">
        <pc:chgData name="Linson V V" userId="075c4cc9-6382-4686-add6-593eb1d48ee5" providerId="ADAL" clId="{F653533F-2594-4EBF-B901-E40A4487128A}" dt="2024-11-07T10:20:12.572" v="979" actId="47"/>
        <pc:sldMkLst>
          <pc:docMk/>
          <pc:sldMk cId="1486644369" sldId="4754"/>
        </pc:sldMkLst>
      </pc:sldChg>
      <pc:sldChg chg="modSp del mod modClrScheme chgLayout">
        <pc:chgData name="Linson V V" userId="075c4cc9-6382-4686-add6-593eb1d48ee5" providerId="ADAL" clId="{F653533F-2594-4EBF-B901-E40A4487128A}" dt="2024-11-07T09:27:14.204" v="433" actId="47"/>
        <pc:sldMkLst>
          <pc:docMk/>
          <pc:sldMk cId="1010405959" sldId="4755"/>
        </pc:sldMkLst>
      </pc:sldChg>
      <pc:sldChg chg="modSp del mod modClrScheme chgLayout">
        <pc:chgData name="Linson V V" userId="075c4cc9-6382-4686-add6-593eb1d48ee5" providerId="ADAL" clId="{F653533F-2594-4EBF-B901-E40A4487128A}" dt="2024-11-07T09:59:06.588" v="723" actId="47"/>
        <pc:sldMkLst>
          <pc:docMk/>
          <pc:sldMk cId="752379541" sldId="4756"/>
        </pc:sldMkLst>
      </pc:sldChg>
      <pc:sldChg chg="modSp del mod modClrScheme chgLayout">
        <pc:chgData name="Linson V V" userId="075c4cc9-6382-4686-add6-593eb1d48ee5" providerId="ADAL" clId="{F653533F-2594-4EBF-B901-E40A4487128A}" dt="2024-11-07T10:02:15.359" v="756" actId="47"/>
        <pc:sldMkLst>
          <pc:docMk/>
          <pc:sldMk cId="1915031083" sldId="4757"/>
        </pc:sldMkLst>
      </pc:sldChg>
      <pc:sldChg chg="addSp modSp del mod modClrScheme chgLayout">
        <pc:chgData name="Linson V V" userId="075c4cc9-6382-4686-add6-593eb1d48ee5" providerId="ADAL" clId="{F653533F-2594-4EBF-B901-E40A4487128A}" dt="2024-11-07T10:15:49.503" v="931" actId="47"/>
        <pc:sldMkLst>
          <pc:docMk/>
          <pc:sldMk cId="3184473441" sldId="4758"/>
        </pc:sldMkLst>
      </pc:sldChg>
      <pc:sldChg chg="add del">
        <pc:chgData name="Linson V V" userId="075c4cc9-6382-4686-add6-593eb1d48ee5" providerId="ADAL" clId="{F653533F-2594-4EBF-B901-E40A4487128A}" dt="2024-11-11T13:34:47.988" v="4000"/>
        <pc:sldMkLst>
          <pc:docMk/>
          <pc:sldMk cId="1200656161" sldId="4760"/>
        </pc:sldMkLst>
      </pc:sldChg>
      <pc:sldChg chg="modSp add mod modClrScheme chgLayout">
        <pc:chgData name="Linson V V" userId="075c4cc9-6382-4686-add6-593eb1d48ee5" providerId="ADAL" clId="{F653533F-2594-4EBF-B901-E40A4487128A}" dt="2024-11-09T13:08:56.376" v="2248" actId="20577"/>
        <pc:sldMkLst>
          <pc:docMk/>
          <pc:sldMk cId="1067669698" sldId="4761"/>
        </pc:sldMkLst>
      </pc:sldChg>
      <pc:sldChg chg="addSp delSp modSp add del mod">
        <pc:chgData name="Linson V V" userId="075c4cc9-6382-4686-add6-593eb1d48ee5" providerId="ADAL" clId="{F653533F-2594-4EBF-B901-E40A4487128A}" dt="2024-11-11T13:34:47.988" v="4000"/>
        <pc:sldMkLst>
          <pc:docMk/>
          <pc:sldMk cId="2002308485" sldId="4823"/>
        </pc:sldMkLst>
      </pc:sldChg>
      <pc:sldChg chg="add del ord">
        <pc:chgData name="Linson V V" userId="075c4cc9-6382-4686-add6-593eb1d48ee5" providerId="ADAL" clId="{F653533F-2594-4EBF-B901-E40A4487128A}" dt="2024-11-11T13:34:47.988" v="4000"/>
        <pc:sldMkLst>
          <pc:docMk/>
          <pc:sldMk cId="1464542432" sldId="4824"/>
        </pc:sldMkLst>
      </pc:sldChg>
      <pc:sldChg chg="add del">
        <pc:chgData name="Linson V V" userId="075c4cc9-6382-4686-add6-593eb1d48ee5" providerId="ADAL" clId="{F653533F-2594-4EBF-B901-E40A4487128A}" dt="2024-11-11T13:34:47.988" v="4000"/>
        <pc:sldMkLst>
          <pc:docMk/>
          <pc:sldMk cId="1912181409" sldId="4826"/>
        </pc:sldMkLst>
      </pc:sldChg>
      <pc:sldChg chg="add del">
        <pc:chgData name="Linson V V" userId="075c4cc9-6382-4686-add6-593eb1d48ee5" providerId="ADAL" clId="{F653533F-2594-4EBF-B901-E40A4487128A}" dt="2024-11-11T13:34:47.988" v="4000"/>
        <pc:sldMkLst>
          <pc:docMk/>
          <pc:sldMk cId="2027090478" sldId="4836"/>
        </pc:sldMkLst>
      </pc:sldChg>
      <pc:sldChg chg="add del">
        <pc:chgData name="Linson V V" userId="075c4cc9-6382-4686-add6-593eb1d48ee5" providerId="ADAL" clId="{F653533F-2594-4EBF-B901-E40A4487128A}" dt="2024-11-11T13:34:47.988" v="4000"/>
        <pc:sldMkLst>
          <pc:docMk/>
          <pc:sldMk cId="4191331967" sldId="4843"/>
        </pc:sldMkLst>
      </pc:sldChg>
      <pc:sldChg chg="add del">
        <pc:chgData name="Linson V V" userId="075c4cc9-6382-4686-add6-593eb1d48ee5" providerId="ADAL" clId="{F653533F-2594-4EBF-B901-E40A4487128A}" dt="2024-11-11T13:34:47.988" v="4000"/>
        <pc:sldMkLst>
          <pc:docMk/>
          <pc:sldMk cId="1926970232" sldId="4847"/>
        </pc:sldMkLst>
      </pc:sldChg>
      <pc:sldChg chg="add del">
        <pc:chgData name="Linson V V" userId="075c4cc9-6382-4686-add6-593eb1d48ee5" providerId="ADAL" clId="{F653533F-2594-4EBF-B901-E40A4487128A}" dt="2024-11-11T13:34:47.988" v="4000"/>
        <pc:sldMkLst>
          <pc:docMk/>
          <pc:sldMk cId="2010592123" sldId="4852"/>
        </pc:sldMkLst>
      </pc:sldChg>
      <pc:sldChg chg="add del">
        <pc:chgData name="Linson V V" userId="075c4cc9-6382-4686-add6-593eb1d48ee5" providerId="ADAL" clId="{F653533F-2594-4EBF-B901-E40A4487128A}" dt="2024-11-11T13:34:47.988" v="4000"/>
        <pc:sldMkLst>
          <pc:docMk/>
          <pc:sldMk cId="2058099133" sldId="4858"/>
        </pc:sldMkLst>
      </pc:sldChg>
      <pc:sldChg chg="add del">
        <pc:chgData name="Linson V V" userId="075c4cc9-6382-4686-add6-593eb1d48ee5" providerId="ADAL" clId="{F653533F-2594-4EBF-B901-E40A4487128A}" dt="2024-11-11T08:36:22.937" v="3110" actId="47"/>
        <pc:sldMkLst>
          <pc:docMk/>
          <pc:sldMk cId="2121157991" sldId="4860"/>
        </pc:sldMkLst>
      </pc:sldChg>
      <pc:sldChg chg="add del">
        <pc:chgData name="Linson V V" userId="075c4cc9-6382-4686-add6-593eb1d48ee5" providerId="ADAL" clId="{F653533F-2594-4EBF-B901-E40A4487128A}" dt="2024-11-11T13:34:47.988" v="4000"/>
        <pc:sldMkLst>
          <pc:docMk/>
          <pc:sldMk cId="270853132" sldId="4861"/>
        </pc:sldMkLst>
      </pc:sldChg>
      <pc:sldChg chg="modSp add del mod modClrScheme chgLayout">
        <pc:chgData name="Linson V V" userId="075c4cc9-6382-4686-add6-593eb1d48ee5" providerId="ADAL" clId="{F653533F-2594-4EBF-B901-E40A4487128A}" dt="2024-11-11T08:36:22.937" v="3110" actId="47"/>
        <pc:sldMkLst>
          <pc:docMk/>
          <pc:sldMk cId="3542463857" sldId="4883"/>
        </pc:sldMkLst>
      </pc:sldChg>
      <pc:sldChg chg="modSp add del mod modClrScheme chgLayout">
        <pc:chgData name="Linson V V" userId="075c4cc9-6382-4686-add6-593eb1d48ee5" providerId="ADAL" clId="{F653533F-2594-4EBF-B901-E40A4487128A}" dt="2024-11-11T13:34:47.988" v="4000"/>
        <pc:sldMkLst>
          <pc:docMk/>
          <pc:sldMk cId="55266863" sldId="4885"/>
        </pc:sldMkLst>
      </pc:sldChg>
      <pc:sldChg chg="add del">
        <pc:chgData name="Linson V V" userId="075c4cc9-6382-4686-add6-593eb1d48ee5" providerId="ADAL" clId="{F653533F-2594-4EBF-B901-E40A4487128A}" dt="2024-11-11T13:34:47.988" v="4000"/>
        <pc:sldMkLst>
          <pc:docMk/>
          <pc:sldMk cId="1225896893" sldId="4929"/>
        </pc:sldMkLst>
      </pc:sldChg>
      <pc:sldChg chg="add del">
        <pc:chgData name="Linson V V" userId="075c4cc9-6382-4686-add6-593eb1d48ee5" providerId="ADAL" clId="{F653533F-2594-4EBF-B901-E40A4487128A}" dt="2024-11-11T13:34:47.988" v="4000"/>
        <pc:sldMkLst>
          <pc:docMk/>
          <pc:sldMk cId="3754344025" sldId="4943"/>
        </pc:sldMkLst>
      </pc:sldChg>
      <pc:sldChg chg="delSp modSp add del mod">
        <pc:chgData name="Linson V V" userId="075c4cc9-6382-4686-add6-593eb1d48ee5" providerId="ADAL" clId="{F653533F-2594-4EBF-B901-E40A4487128A}" dt="2024-11-11T13:36:50.020" v="4005" actId="478"/>
        <pc:sldMkLst>
          <pc:docMk/>
          <pc:sldMk cId="1014342432" sldId="4961"/>
        </pc:sldMkLst>
      </pc:sldChg>
      <pc:sldChg chg="add">
        <pc:chgData name="Linson V V" userId="075c4cc9-6382-4686-add6-593eb1d48ee5" providerId="ADAL" clId="{F653533F-2594-4EBF-B901-E40A4487128A}" dt="2024-11-11T08:37:51.810" v="3113"/>
        <pc:sldMkLst>
          <pc:docMk/>
          <pc:sldMk cId="1719043419" sldId="4963"/>
        </pc:sldMkLst>
      </pc:sldChg>
      <pc:sldChg chg="modSp add del mod">
        <pc:chgData name="Linson V V" userId="075c4cc9-6382-4686-add6-593eb1d48ee5" providerId="ADAL" clId="{F653533F-2594-4EBF-B901-E40A4487128A}" dt="2024-11-11T08:36:22.937" v="3110" actId="47"/>
        <pc:sldMkLst>
          <pc:docMk/>
          <pc:sldMk cId="2194504243" sldId="4963"/>
        </pc:sldMkLst>
      </pc:sldChg>
      <pc:sldChg chg="modSp add del mod ord modClrScheme chgLayout">
        <pc:chgData name="Linson V V" userId="075c4cc9-6382-4686-add6-593eb1d48ee5" providerId="ADAL" clId="{F653533F-2594-4EBF-B901-E40A4487128A}" dt="2024-11-11T13:34:47.988" v="4000"/>
        <pc:sldMkLst>
          <pc:docMk/>
          <pc:sldMk cId="1813262720" sldId="4968"/>
        </pc:sldMkLst>
      </pc:sldChg>
      <pc:sldChg chg="add del">
        <pc:chgData name="Linson V V" userId="075c4cc9-6382-4686-add6-593eb1d48ee5" providerId="ADAL" clId="{F653533F-2594-4EBF-B901-E40A4487128A}" dt="2024-11-11T08:36:22.937" v="3110" actId="47"/>
        <pc:sldMkLst>
          <pc:docMk/>
          <pc:sldMk cId="1785527604" sldId="4970"/>
        </pc:sldMkLst>
      </pc:sldChg>
      <pc:sldChg chg="modSp add del mod modClrScheme chgLayout">
        <pc:chgData name="Linson V V" userId="075c4cc9-6382-4686-add6-593eb1d48ee5" providerId="ADAL" clId="{F653533F-2594-4EBF-B901-E40A4487128A}" dt="2024-11-11T08:36:22.937" v="3110" actId="47"/>
        <pc:sldMkLst>
          <pc:docMk/>
          <pc:sldMk cId="2901709223" sldId="4973"/>
        </pc:sldMkLst>
      </pc:sldChg>
      <pc:sldChg chg="addSp modSp add del mod">
        <pc:chgData name="Linson V V" userId="075c4cc9-6382-4686-add6-593eb1d48ee5" providerId="ADAL" clId="{F653533F-2594-4EBF-B901-E40A4487128A}" dt="2024-11-11T08:36:22.937" v="3110" actId="47"/>
        <pc:sldMkLst>
          <pc:docMk/>
          <pc:sldMk cId="2755080393" sldId="4974"/>
        </pc:sldMkLst>
      </pc:sldChg>
      <pc:sldChg chg="modSp add del mod modClrScheme chgLayout">
        <pc:chgData name="Linson V V" userId="075c4cc9-6382-4686-add6-593eb1d48ee5" providerId="ADAL" clId="{F653533F-2594-4EBF-B901-E40A4487128A}" dt="2024-11-11T13:34:47.988" v="4000"/>
        <pc:sldMkLst>
          <pc:docMk/>
          <pc:sldMk cId="3172044870" sldId="4976"/>
        </pc:sldMkLst>
      </pc:sldChg>
      <pc:sldChg chg="add del">
        <pc:chgData name="Linson V V" userId="075c4cc9-6382-4686-add6-593eb1d48ee5" providerId="ADAL" clId="{F653533F-2594-4EBF-B901-E40A4487128A}" dt="2024-11-11T13:34:47.988" v="4000"/>
        <pc:sldMkLst>
          <pc:docMk/>
          <pc:sldMk cId="2590893604" sldId="4984"/>
        </pc:sldMkLst>
      </pc:sldChg>
      <pc:sldChg chg="modSp add del mod ord modClrScheme chgLayout">
        <pc:chgData name="Linson V V" userId="075c4cc9-6382-4686-add6-593eb1d48ee5" providerId="ADAL" clId="{F653533F-2594-4EBF-B901-E40A4487128A}" dt="2024-11-11T08:36:22.937" v="3110" actId="47"/>
        <pc:sldMkLst>
          <pc:docMk/>
          <pc:sldMk cId="1437782316" sldId="4987"/>
        </pc:sldMkLst>
      </pc:sldChg>
      <pc:sldChg chg="add del">
        <pc:chgData name="Linson V V" userId="075c4cc9-6382-4686-add6-593eb1d48ee5" providerId="ADAL" clId="{F653533F-2594-4EBF-B901-E40A4487128A}" dt="2024-11-11T13:34:47.988" v="4000"/>
        <pc:sldMkLst>
          <pc:docMk/>
          <pc:sldMk cId="2075267224" sldId="4990"/>
        </pc:sldMkLst>
      </pc:sldChg>
      <pc:sldChg chg="addSp modSp add del mod">
        <pc:chgData name="Linson V V" userId="075c4cc9-6382-4686-add6-593eb1d48ee5" providerId="ADAL" clId="{F653533F-2594-4EBF-B901-E40A4487128A}" dt="2024-11-11T13:34:47.988" v="4000"/>
        <pc:sldMkLst>
          <pc:docMk/>
          <pc:sldMk cId="2015180156" sldId="5002"/>
        </pc:sldMkLst>
      </pc:sldChg>
      <pc:sldChg chg="addSp modSp add del mod ord modClrScheme chgLayout">
        <pc:chgData name="Linson V V" userId="075c4cc9-6382-4686-add6-593eb1d48ee5" providerId="ADAL" clId="{F653533F-2594-4EBF-B901-E40A4487128A}" dt="2024-11-11T13:34:47.988" v="4000"/>
        <pc:sldMkLst>
          <pc:docMk/>
          <pc:sldMk cId="2108132707" sldId="5008"/>
        </pc:sldMkLst>
      </pc:sldChg>
      <pc:sldChg chg="add del">
        <pc:chgData name="Linson V V" userId="075c4cc9-6382-4686-add6-593eb1d48ee5" providerId="ADAL" clId="{F653533F-2594-4EBF-B901-E40A4487128A}" dt="2024-11-07T13:17:20.554" v="1816" actId="47"/>
        <pc:sldMkLst>
          <pc:docMk/>
          <pc:sldMk cId="1208853609" sldId="5011"/>
        </pc:sldMkLst>
      </pc:sldChg>
      <pc:sldChg chg="add del">
        <pc:chgData name="Linson V V" userId="075c4cc9-6382-4686-add6-593eb1d48ee5" providerId="ADAL" clId="{F653533F-2594-4EBF-B901-E40A4487128A}" dt="2024-11-11T08:36:22.937" v="3110" actId="47"/>
        <pc:sldMkLst>
          <pc:docMk/>
          <pc:sldMk cId="757009789" sldId="5012"/>
        </pc:sldMkLst>
      </pc:sldChg>
      <pc:sldChg chg="add del">
        <pc:chgData name="Linson V V" userId="075c4cc9-6382-4686-add6-593eb1d48ee5" providerId="ADAL" clId="{F653533F-2594-4EBF-B901-E40A4487128A}" dt="2024-11-11T13:34:47.988" v="4000"/>
        <pc:sldMkLst>
          <pc:docMk/>
          <pc:sldMk cId="4107459264" sldId="5013"/>
        </pc:sldMkLst>
      </pc:sldChg>
      <pc:sldChg chg="modSp add del mod modClrScheme chgLayout">
        <pc:chgData name="Linson V V" userId="075c4cc9-6382-4686-add6-593eb1d48ee5" providerId="ADAL" clId="{F653533F-2594-4EBF-B901-E40A4487128A}" dt="2024-11-10T04:24:28.346" v="2983" actId="700"/>
        <pc:sldMkLst>
          <pc:docMk/>
          <pc:sldMk cId="1565954220" sldId="5014"/>
        </pc:sldMkLst>
      </pc:sldChg>
      <pc:sldChg chg="add del">
        <pc:chgData name="Linson V V" userId="075c4cc9-6382-4686-add6-593eb1d48ee5" providerId="ADAL" clId="{F653533F-2594-4EBF-B901-E40A4487128A}" dt="2024-11-11T08:36:22.937" v="3110" actId="47"/>
        <pc:sldMkLst>
          <pc:docMk/>
          <pc:sldMk cId="1987590867" sldId="5017"/>
        </pc:sldMkLst>
      </pc:sldChg>
      <pc:sldChg chg="add del">
        <pc:chgData name="Linson V V" userId="075c4cc9-6382-4686-add6-593eb1d48ee5" providerId="ADAL" clId="{F653533F-2594-4EBF-B901-E40A4487128A}" dt="2024-11-11T08:36:22.937" v="3110" actId="47"/>
        <pc:sldMkLst>
          <pc:docMk/>
          <pc:sldMk cId="2550330516" sldId="5024"/>
        </pc:sldMkLst>
      </pc:sldChg>
      <pc:sldChg chg="add del">
        <pc:chgData name="Linson V V" userId="075c4cc9-6382-4686-add6-593eb1d48ee5" providerId="ADAL" clId="{F653533F-2594-4EBF-B901-E40A4487128A}" dt="2024-11-11T08:36:22.937" v="3110" actId="47"/>
        <pc:sldMkLst>
          <pc:docMk/>
          <pc:sldMk cId="2466959063" sldId="5025"/>
        </pc:sldMkLst>
      </pc:sldChg>
      <pc:sldChg chg="add del">
        <pc:chgData name="Linson V V" userId="075c4cc9-6382-4686-add6-593eb1d48ee5" providerId="ADAL" clId="{F653533F-2594-4EBF-B901-E40A4487128A}" dt="2024-11-07T14:02:59.643" v="1894" actId="47"/>
        <pc:sldMkLst>
          <pc:docMk/>
          <pc:sldMk cId="3910705799" sldId="5026"/>
        </pc:sldMkLst>
      </pc:sldChg>
      <pc:sldChg chg="modSp add del mod ord modClrScheme chgLayout">
        <pc:chgData name="Linson V V" userId="075c4cc9-6382-4686-add6-593eb1d48ee5" providerId="ADAL" clId="{F653533F-2594-4EBF-B901-E40A4487128A}" dt="2024-11-11T13:34:47.988" v="4000"/>
        <pc:sldMkLst>
          <pc:docMk/>
          <pc:sldMk cId="2019337683" sldId="5027"/>
        </pc:sldMkLst>
      </pc:sldChg>
      <pc:sldChg chg="addSp modSp add del mod">
        <pc:chgData name="Linson V V" userId="075c4cc9-6382-4686-add6-593eb1d48ee5" providerId="ADAL" clId="{F653533F-2594-4EBF-B901-E40A4487128A}" dt="2024-11-07T12:48:23.372" v="1680" actId="2696"/>
        <pc:sldMkLst>
          <pc:docMk/>
          <pc:sldMk cId="2224092932" sldId="5034"/>
        </pc:sldMkLst>
      </pc:sldChg>
      <pc:sldChg chg="add del">
        <pc:chgData name="Linson V V" userId="075c4cc9-6382-4686-add6-593eb1d48ee5" providerId="ADAL" clId="{F653533F-2594-4EBF-B901-E40A4487128A}" dt="2024-11-07T13:14:35.359" v="1754" actId="47"/>
        <pc:sldMkLst>
          <pc:docMk/>
          <pc:sldMk cId="3843442298" sldId="5034"/>
        </pc:sldMkLst>
      </pc:sldChg>
      <pc:sldChg chg="add del">
        <pc:chgData name="Linson V V" userId="075c4cc9-6382-4686-add6-593eb1d48ee5" providerId="ADAL" clId="{F653533F-2594-4EBF-B901-E40A4487128A}" dt="2024-11-11T08:36:22.937" v="3110" actId="47"/>
        <pc:sldMkLst>
          <pc:docMk/>
          <pc:sldMk cId="813931060" sldId="5035"/>
        </pc:sldMkLst>
      </pc:sldChg>
      <pc:sldChg chg="add del">
        <pc:chgData name="Linson V V" userId="075c4cc9-6382-4686-add6-593eb1d48ee5" providerId="ADAL" clId="{F653533F-2594-4EBF-B901-E40A4487128A}" dt="2024-11-07T12:47:49.216" v="1677" actId="47"/>
        <pc:sldMkLst>
          <pc:docMk/>
          <pc:sldMk cId="1343996021" sldId="5037"/>
        </pc:sldMkLst>
      </pc:sldChg>
      <pc:sldChg chg="addSp mod">
        <pc:chgData name="Linson V V" userId="075c4cc9-6382-4686-add6-593eb1d48ee5" providerId="ADAL" clId="{F653533F-2594-4EBF-B901-E40A4487128A}" dt="2024-11-08T09:21:46.057" v="1974" actId="9405"/>
        <pc:sldMkLst>
          <pc:docMk/>
          <pc:sldMk cId="2687591957" sldId="5038"/>
        </pc:sldMkLst>
      </pc:sldChg>
      <pc:sldChg chg="add del">
        <pc:chgData name="Linson V V" userId="075c4cc9-6382-4686-add6-593eb1d48ee5" providerId="ADAL" clId="{F653533F-2594-4EBF-B901-E40A4487128A}" dt="2024-11-11T13:34:47.988" v="4000"/>
        <pc:sldMkLst>
          <pc:docMk/>
          <pc:sldMk cId="3109159187" sldId="5038"/>
        </pc:sldMkLst>
      </pc:sldChg>
      <pc:sldChg chg="add del">
        <pc:chgData name="Linson V V" userId="075c4cc9-6382-4686-add6-593eb1d48ee5" providerId="ADAL" clId="{F653533F-2594-4EBF-B901-E40A4487128A}" dt="2024-11-11T13:34:47.988" v="4000"/>
        <pc:sldMkLst>
          <pc:docMk/>
          <pc:sldMk cId="1683384311" sldId="5039"/>
        </pc:sldMkLst>
      </pc:sldChg>
      <pc:sldChg chg="addSp mod">
        <pc:chgData name="Linson V V" userId="075c4cc9-6382-4686-add6-593eb1d48ee5" providerId="ADAL" clId="{F653533F-2594-4EBF-B901-E40A4487128A}" dt="2024-11-08T09:21:46.875" v="1975" actId="9405"/>
        <pc:sldMkLst>
          <pc:docMk/>
          <pc:sldMk cId="3523664457" sldId="5039"/>
        </pc:sldMkLst>
      </pc:sldChg>
      <pc:sldChg chg="delSp add del mod">
        <pc:chgData name="Linson V V" userId="075c4cc9-6382-4686-add6-593eb1d48ee5" providerId="ADAL" clId="{F653533F-2594-4EBF-B901-E40A4487128A}" dt="2024-11-11T13:34:47.988" v="4000"/>
        <pc:sldMkLst>
          <pc:docMk/>
          <pc:sldMk cId="2278775205" sldId="5040"/>
        </pc:sldMkLst>
      </pc:sldChg>
      <pc:sldChg chg="addSp delSp modSp mod modClrScheme chgLayout">
        <pc:chgData name="Linson V V" userId="075c4cc9-6382-4686-add6-593eb1d48ee5" providerId="ADAL" clId="{F653533F-2594-4EBF-B901-E40A4487128A}" dt="2024-11-08T05:15:01.269" v="1952" actId="1582"/>
        <pc:sldMkLst>
          <pc:docMk/>
          <pc:sldMk cId="1401290587" sldId="5041"/>
        </pc:sldMkLst>
      </pc:sldChg>
      <pc:sldChg chg="add del">
        <pc:chgData name="Linson V V" userId="075c4cc9-6382-4686-add6-593eb1d48ee5" providerId="ADAL" clId="{F653533F-2594-4EBF-B901-E40A4487128A}" dt="2024-11-07T13:17:20.554" v="1816" actId="47"/>
        <pc:sldMkLst>
          <pc:docMk/>
          <pc:sldMk cId="805615546" sldId="5042"/>
        </pc:sldMkLst>
      </pc:sldChg>
      <pc:sldChg chg="modSp add del mod ord modClrScheme delCm modCm chgLayout">
        <pc:chgData name="Linson V V" userId="075c4cc9-6382-4686-add6-593eb1d48ee5" providerId="ADAL" clId="{F653533F-2594-4EBF-B901-E40A4487128A}" dt="2024-11-11T13:34:47.988" v="4000"/>
        <pc:sldMkLst>
          <pc:docMk/>
          <pc:sldMk cId="1504348582" sldId="5046"/>
        </pc:sldMkLst>
      </pc:sldChg>
      <pc:sldChg chg="modSp add del mod ord modClrScheme chgLayout">
        <pc:chgData name="Linson V V" userId="075c4cc9-6382-4686-add6-593eb1d48ee5" providerId="ADAL" clId="{F653533F-2594-4EBF-B901-E40A4487128A}" dt="2024-11-11T08:36:22.937" v="3110" actId="47"/>
        <pc:sldMkLst>
          <pc:docMk/>
          <pc:sldMk cId="2609207357" sldId="5047"/>
        </pc:sldMkLst>
      </pc:sldChg>
      <pc:sldChg chg="modSp mod chgLayout">
        <pc:chgData name="Linson V V" userId="075c4cc9-6382-4686-add6-593eb1d48ee5" providerId="ADAL" clId="{F653533F-2594-4EBF-B901-E40A4487128A}" dt="2024-11-07T08:25:53.614" v="72" actId="700"/>
        <pc:sldMkLst>
          <pc:docMk/>
          <pc:sldMk cId="3981122268" sldId="5047"/>
        </pc:sldMkLst>
      </pc:sldChg>
      <pc:sldChg chg="modSp add del mod">
        <pc:chgData name="Linson V V" userId="075c4cc9-6382-4686-add6-593eb1d48ee5" providerId="ADAL" clId="{F653533F-2594-4EBF-B901-E40A4487128A}" dt="2024-11-07T09:21:35.845" v="352" actId="47"/>
        <pc:sldMkLst>
          <pc:docMk/>
          <pc:sldMk cId="189768007" sldId="5048"/>
        </pc:sldMkLst>
      </pc:sldChg>
      <pc:sldChg chg="del ord">
        <pc:chgData name="Linson V V" userId="075c4cc9-6382-4686-add6-593eb1d48ee5" providerId="ADAL" clId="{F653533F-2594-4EBF-B901-E40A4487128A}" dt="2024-11-07T13:14:28.099" v="1753" actId="47"/>
        <pc:sldMkLst>
          <pc:docMk/>
          <pc:sldMk cId="4269749893" sldId="5049"/>
        </pc:sldMkLst>
      </pc:sldChg>
      <pc:sldChg chg="addSp delSp modSp add del mod">
        <pc:chgData name="Linson V V" userId="075c4cc9-6382-4686-add6-593eb1d48ee5" providerId="ADAL" clId="{F653533F-2594-4EBF-B901-E40A4487128A}" dt="2024-11-12T04:23:26.704" v="4007" actId="20577"/>
        <pc:sldMkLst>
          <pc:docMk/>
          <pc:sldMk cId="3861509174" sldId="5050"/>
        </pc:sldMkLst>
      </pc:sldChg>
      <pc:sldChg chg="delSp modSp add del mod ord">
        <pc:chgData name="Linson V V" userId="075c4cc9-6382-4686-add6-593eb1d48ee5" providerId="ADAL" clId="{F653533F-2594-4EBF-B901-E40A4487128A}" dt="2024-11-11T13:34:47.988" v="4000"/>
        <pc:sldMkLst>
          <pc:docMk/>
          <pc:sldMk cId="910563683" sldId="5051"/>
        </pc:sldMkLst>
      </pc:sldChg>
      <pc:sldChg chg="addSp delSp modSp new add del mod ord">
        <pc:chgData name="Linson V V" userId="075c4cc9-6382-4686-add6-593eb1d48ee5" providerId="ADAL" clId="{F653533F-2594-4EBF-B901-E40A4487128A}" dt="2024-11-11T13:03:10.664" v="3767" actId="47"/>
        <pc:sldMkLst>
          <pc:docMk/>
          <pc:sldMk cId="439343585" sldId="5052"/>
        </pc:sldMkLst>
      </pc:sldChg>
      <pc:sldChg chg="addSp delSp modSp new add del mod">
        <pc:chgData name="Linson V V" userId="075c4cc9-6382-4686-add6-593eb1d48ee5" providerId="ADAL" clId="{F653533F-2594-4EBF-B901-E40A4487128A}" dt="2024-11-11T13:15:36.834" v="3896" actId="6549"/>
        <pc:sldMkLst>
          <pc:docMk/>
          <pc:sldMk cId="4191005789" sldId="5053"/>
        </pc:sldMkLst>
      </pc:sldChg>
      <pc:sldChg chg="add del">
        <pc:chgData name="Linson V V" userId="075c4cc9-6382-4686-add6-593eb1d48ee5" providerId="ADAL" clId="{F653533F-2594-4EBF-B901-E40A4487128A}" dt="2024-11-11T13:34:47.988" v="4000"/>
        <pc:sldMkLst>
          <pc:docMk/>
          <pc:sldMk cId="1629509949" sldId="5054"/>
        </pc:sldMkLst>
      </pc:sldChg>
      <pc:sldChg chg="addSp delSp modSp add mod">
        <pc:chgData name="Linson V V" userId="075c4cc9-6382-4686-add6-593eb1d48ee5" providerId="ADAL" clId="{F653533F-2594-4EBF-B901-E40A4487128A}" dt="2024-11-07T10:02:08.922" v="755" actId="948"/>
        <pc:sldMkLst>
          <pc:docMk/>
          <pc:sldMk cId="3960083550" sldId="5054"/>
        </pc:sldMkLst>
      </pc:sldChg>
      <pc:sldChg chg="addSp delSp modSp add mod">
        <pc:chgData name="Linson V V" userId="075c4cc9-6382-4686-add6-593eb1d48ee5" providerId="ADAL" clId="{F653533F-2594-4EBF-B901-E40A4487128A}" dt="2024-11-07T12:29:58.957" v="1668" actId="404"/>
        <pc:sldMkLst>
          <pc:docMk/>
          <pc:sldMk cId="1289910631" sldId="5055"/>
        </pc:sldMkLst>
      </pc:sldChg>
      <pc:sldChg chg="addSp delSp modSp mod">
        <pc:chgData name="Linson V V" userId="075c4cc9-6382-4686-add6-593eb1d48ee5" providerId="ADAL" clId="{F653533F-2594-4EBF-B901-E40A4487128A}" dt="2024-11-07T11:00:13.028" v="1545" actId="20577"/>
        <pc:sldMkLst>
          <pc:docMk/>
          <pc:sldMk cId="2428370206" sldId="5056"/>
        </pc:sldMkLst>
      </pc:sldChg>
      <pc:sldChg chg="addSp delSp modSp add del mod ord">
        <pc:chgData name="Linson V V" userId="075c4cc9-6382-4686-add6-593eb1d48ee5" providerId="ADAL" clId="{F653533F-2594-4EBF-B901-E40A4487128A}" dt="2024-11-11T13:09:12.425" v="3863" actId="47"/>
        <pc:sldMkLst>
          <pc:docMk/>
          <pc:sldMk cId="3284850259" sldId="5057"/>
        </pc:sldMkLst>
      </pc:sldChg>
      <pc:sldChg chg="modSp mod">
        <pc:chgData name="Linson V V" userId="075c4cc9-6382-4686-add6-593eb1d48ee5" providerId="ADAL" clId="{F653533F-2594-4EBF-B901-E40A4487128A}" dt="2024-11-07T11:03:00.536" v="1573" actId="404"/>
        <pc:sldMkLst>
          <pc:docMk/>
          <pc:sldMk cId="3366598161" sldId="5058"/>
        </pc:sldMkLst>
      </pc:sldChg>
      <pc:sldChg chg="add del">
        <pc:chgData name="Linson V V" userId="075c4cc9-6382-4686-add6-593eb1d48ee5" providerId="ADAL" clId="{F653533F-2594-4EBF-B901-E40A4487128A}" dt="2024-11-08T05:13:03.968" v="1941" actId="47"/>
        <pc:sldMkLst>
          <pc:docMk/>
          <pc:sldMk cId="4284980887" sldId="5059"/>
        </pc:sldMkLst>
      </pc:sldChg>
      <pc:sldChg chg="add del">
        <pc:chgData name="Linson V V" userId="075c4cc9-6382-4686-add6-593eb1d48ee5" providerId="ADAL" clId="{F653533F-2594-4EBF-B901-E40A4487128A}" dt="2024-11-08T05:13:03.968" v="1941" actId="47"/>
        <pc:sldMkLst>
          <pc:docMk/>
          <pc:sldMk cId="2765593940" sldId="5060"/>
        </pc:sldMkLst>
      </pc:sldChg>
      <pc:sldChg chg="add del">
        <pc:chgData name="Linson V V" userId="075c4cc9-6382-4686-add6-593eb1d48ee5" providerId="ADAL" clId="{F653533F-2594-4EBF-B901-E40A4487128A}" dt="2024-11-09T13:39:36.108" v="2254" actId="47"/>
        <pc:sldMkLst>
          <pc:docMk/>
          <pc:sldMk cId="3109159187" sldId="5061"/>
        </pc:sldMkLst>
      </pc:sldChg>
      <pc:sldChg chg="add del">
        <pc:chgData name="Linson V V" userId="075c4cc9-6382-4686-add6-593eb1d48ee5" providerId="ADAL" clId="{F653533F-2594-4EBF-B901-E40A4487128A}" dt="2024-11-09T13:39:36.108" v="2254" actId="47"/>
        <pc:sldMkLst>
          <pc:docMk/>
          <pc:sldMk cId="1683384311" sldId="5062"/>
        </pc:sldMkLst>
      </pc:sldChg>
      <pc:sldChg chg="add del">
        <pc:chgData name="Linson V V" userId="075c4cc9-6382-4686-add6-593eb1d48ee5" providerId="ADAL" clId="{F653533F-2594-4EBF-B901-E40A4487128A}" dt="2024-11-09T13:39:36.108" v="2254" actId="47"/>
        <pc:sldMkLst>
          <pc:docMk/>
          <pc:sldMk cId="1194321727" sldId="5063"/>
        </pc:sldMkLst>
      </pc:sldChg>
      <pc:sldChg chg="add del">
        <pc:chgData name="Linson V V" userId="075c4cc9-6382-4686-add6-593eb1d48ee5" providerId="ADAL" clId="{F653533F-2594-4EBF-B901-E40A4487128A}" dt="2024-11-09T13:39:36.108" v="2254" actId="47"/>
        <pc:sldMkLst>
          <pc:docMk/>
          <pc:sldMk cId="3040390499" sldId="5064"/>
        </pc:sldMkLst>
      </pc:sldChg>
      <pc:sldChg chg="add del">
        <pc:chgData name="Linson V V" userId="075c4cc9-6382-4686-add6-593eb1d48ee5" providerId="ADAL" clId="{F653533F-2594-4EBF-B901-E40A4487128A}" dt="2024-11-07T13:42:39.699" v="1876" actId="47"/>
        <pc:sldMkLst>
          <pc:docMk/>
          <pc:sldMk cId="3024463463" sldId="5065"/>
        </pc:sldMkLst>
      </pc:sldChg>
      <pc:sldChg chg="add del">
        <pc:chgData name="Linson V V" userId="075c4cc9-6382-4686-add6-593eb1d48ee5" providerId="ADAL" clId="{F653533F-2594-4EBF-B901-E40A4487128A}" dt="2024-11-09T13:39:36.108" v="2254" actId="47"/>
        <pc:sldMkLst>
          <pc:docMk/>
          <pc:sldMk cId="2003207880" sldId="5066"/>
        </pc:sldMkLst>
      </pc:sldChg>
      <pc:sldChg chg="modSp add del mod ord">
        <pc:chgData name="Linson V V" userId="075c4cc9-6382-4686-add6-593eb1d48ee5" providerId="ADAL" clId="{F653533F-2594-4EBF-B901-E40A4487128A}" dt="2024-11-09T12:40:53.155" v="2002" actId="47"/>
        <pc:sldMkLst>
          <pc:docMk/>
          <pc:sldMk cId="1059909340" sldId="5067"/>
        </pc:sldMkLst>
      </pc:sldChg>
      <pc:sldChg chg="add">
        <pc:chgData name="Linson V V" userId="075c4cc9-6382-4686-add6-593eb1d48ee5" providerId="ADAL" clId="{F653533F-2594-4EBF-B901-E40A4487128A}" dt="2024-11-07T13:13:59.202" v="1751"/>
        <pc:sldMkLst>
          <pc:docMk/>
          <pc:sldMk cId="2419285934" sldId="5068"/>
        </pc:sldMkLst>
      </pc:sldChg>
      <pc:sldChg chg="add del">
        <pc:chgData name="Linson V V" userId="075c4cc9-6382-4686-add6-593eb1d48ee5" providerId="ADAL" clId="{F653533F-2594-4EBF-B901-E40A4487128A}" dt="2024-11-09T13:39:36.108" v="2254" actId="47"/>
        <pc:sldMkLst>
          <pc:docMk/>
          <pc:sldMk cId="3569179206" sldId="5069"/>
        </pc:sldMkLst>
      </pc:sldChg>
      <pc:sldChg chg="modSp add del mod modClrScheme chgLayout">
        <pc:chgData name="Linson V V" userId="075c4cc9-6382-4686-add6-593eb1d48ee5" providerId="ADAL" clId="{F653533F-2594-4EBF-B901-E40A4487128A}" dt="2024-11-09T13:39:36.108" v="2254" actId="47"/>
        <pc:sldMkLst>
          <pc:docMk/>
          <pc:sldMk cId="706096752" sldId="5070"/>
        </pc:sldMkLst>
      </pc:sldChg>
      <pc:sldChg chg="modSp add del mod modClrScheme chgLayout">
        <pc:chgData name="Linson V V" userId="075c4cc9-6382-4686-add6-593eb1d48ee5" providerId="ADAL" clId="{F653533F-2594-4EBF-B901-E40A4487128A}" dt="2024-11-08T06:11:43.145" v="1955" actId="47"/>
        <pc:sldMkLst>
          <pc:docMk/>
          <pc:sldMk cId="4284980887" sldId="5071"/>
        </pc:sldMkLst>
      </pc:sldChg>
      <pc:sldChg chg="modSp add del mod modClrScheme chgLayout">
        <pc:chgData name="Linson V V" userId="075c4cc9-6382-4686-add6-593eb1d48ee5" providerId="ADAL" clId="{F653533F-2594-4EBF-B901-E40A4487128A}" dt="2024-11-09T13:39:36.108" v="2254" actId="47"/>
        <pc:sldMkLst>
          <pc:docMk/>
          <pc:sldMk cId="2319004925" sldId="5072"/>
        </pc:sldMkLst>
      </pc:sldChg>
      <pc:sldChg chg="modSp add del mod modClrScheme chgLayout">
        <pc:chgData name="Linson V V" userId="075c4cc9-6382-4686-add6-593eb1d48ee5" providerId="ADAL" clId="{F653533F-2594-4EBF-B901-E40A4487128A}" dt="2024-11-09T13:39:36.108" v="2254" actId="47"/>
        <pc:sldMkLst>
          <pc:docMk/>
          <pc:sldMk cId="3964258955" sldId="5073"/>
        </pc:sldMkLst>
      </pc:sldChg>
      <pc:sldChg chg="addSp modSp add del mod">
        <pc:chgData name="Linson V V" userId="075c4cc9-6382-4686-add6-593eb1d48ee5" providerId="ADAL" clId="{F653533F-2594-4EBF-B901-E40A4487128A}" dt="2024-11-11T13:08:35.528" v="3861" actId="20577"/>
        <pc:sldMkLst>
          <pc:docMk/>
          <pc:sldMk cId="1358859719" sldId="5074"/>
        </pc:sldMkLst>
      </pc:sldChg>
      <pc:sldChg chg="del">
        <pc:chgData name="Linson V V" userId="075c4cc9-6382-4686-add6-593eb1d48ee5" providerId="ADAL" clId="{F653533F-2594-4EBF-B901-E40A4487128A}" dt="2024-11-09T12:57:48.912" v="2126" actId="47"/>
        <pc:sldMkLst>
          <pc:docMk/>
          <pc:sldMk cId="1497149198" sldId="5075"/>
        </pc:sldMkLst>
      </pc:sldChg>
      <pc:sldChg chg="del">
        <pc:chgData name="Linson V V" userId="075c4cc9-6382-4686-add6-593eb1d48ee5" providerId="ADAL" clId="{F653533F-2594-4EBF-B901-E40A4487128A}" dt="2024-11-09T12:59:08.820" v="2130" actId="47"/>
        <pc:sldMkLst>
          <pc:docMk/>
          <pc:sldMk cId="3953175975" sldId="5076"/>
        </pc:sldMkLst>
      </pc:sldChg>
      <pc:sldChg chg="addSp delSp modSp add del mod">
        <pc:chgData name="Linson V V" userId="075c4cc9-6382-4686-add6-593eb1d48ee5" providerId="ADAL" clId="{F653533F-2594-4EBF-B901-E40A4487128A}" dt="2024-11-11T13:17:07.401" v="3942" actId="6549"/>
        <pc:sldMkLst>
          <pc:docMk/>
          <pc:sldMk cId="2776846709" sldId="5077"/>
        </pc:sldMkLst>
      </pc:sldChg>
      <pc:sldChg chg="modSp add del mod modClrScheme chgLayout">
        <pc:chgData name="Linson V V" userId="075c4cc9-6382-4686-add6-593eb1d48ee5" providerId="ADAL" clId="{F653533F-2594-4EBF-B901-E40A4487128A}" dt="2024-11-10T04:24:23.914" v="2982" actId="47"/>
        <pc:sldMkLst>
          <pc:docMk/>
          <pc:sldMk cId="1451950814" sldId="5078"/>
        </pc:sldMkLst>
      </pc:sldChg>
      <pc:sldChg chg="modSp add mod ord modClrScheme chgLayout">
        <pc:chgData name="Linson V V" userId="075c4cc9-6382-4686-add6-593eb1d48ee5" providerId="ADAL" clId="{F653533F-2594-4EBF-B901-E40A4487128A}" dt="2024-11-10T04:26:23.764" v="2989" actId="700"/>
        <pc:sldMkLst>
          <pc:docMk/>
          <pc:sldMk cId="1277787334" sldId="5079"/>
        </pc:sldMkLst>
      </pc:sldChg>
      <pc:sldChg chg="add del">
        <pc:chgData name="Linson V V" userId="075c4cc9-6382-4686-add6-593eb1d48ee5" providerId="ADAL" clId="{F653533F-2594-4EBF-B901-E40A4487128A}" dt="2024-11-11T13:34:47.988" v="4000"/>
        <pc:sldMkLst>
          <pc:docMk/>
          <pc:sldMk cId="4284980887" sldId="5080"/>
        </pc:sldMkLst>
      </pc:sldChg>
      <pc:sldChg chg="add del">
        <pc:chgData name="Linson V V" userId="075c4cc9-6382-4686-add6-593eb1d48ee5" providerId="ADAL" clId="{F653533F-2594-4EBF-B901-E40A4487128A}" dt="2024-11-11T13:34:47.988" v="4000"/>
        <pc:sldMkLst>
          <pc:docMk/>
          <pc:sldMk cId="2934528997" sldId="5081"/>
        </pc:sldMkLst>
      </pc:sldChg>
      <pc:sldChg chg="add del">
        <pc:chgData name="Linson V V" userId="075c4cc9-6382-4686-add6-593eb1d48ee5" providerId="ADAL" clId="{F653533F-2594-4EBF-B901-E40A4487128A}" dt="2024-11-11T13:34:47.988" v="4000"/>
        <pc:sldMkLst>
          <pc:docMk/>
          <pc:sldMk cId="3440009256" sldId="5082"/>
        </pc:sldMkLst>
      </pc:sldChg>
      <pc:sldChg chg="add del">
        <pc:chgData name="Linson V V" userId="075c4cc9-6382-4686-add6-593eb1d48ee5" providerId="ADAL" clId="{F653533F-2594-4EBF-B901-E40A4487128A}" dt="2024-11-11T13:34:47.988" v="4000"/>
        <pc:sldMkLst>
          <pc:docMk/>
          <pc:sldMk cId="3516504931" sldId="5083"/>
        </pc:sldMkLst>
      </pc:sldChg>
      <pc:sldChg chg="add del">
        <pc:chgData name="Linson V V" userId="075c4cc9-6382-4686-add6-593eb1d48ee5" providerId="ADAL" clId="{F653533F-2594-4EBF-B901-E40A4487128A}" dt="2024-11-10T04:03:05.086" v="2956" actId="47"/>
        <pc:sldMkLst>
          <pc:docMk/>
          <pc:sldMk cId="3040390499" sldId="5084"/>
        </pc:sldMkLst>
      </pc:sldChg>
      <pc:sldChg chg="modSp add del mod">
        <pc:chgData name="Linson V V" userId="075c4cc9-6382-4686-add6-593eb1d48ee5" providerId="ADAL" clId="{F653533F-2594-4EBF-B901-E40A4487128A}" dt="2024-11-11T08:36:22.937" v="3110" actId="47"/>
        <pc:sldMkLst>
          <pc:docMk/>
          <pc:sldMk cId="361746808" sldId="5085"/>
        </pc:sldMkLst>
      </pc:sldChg>
      <pc:sldChg chg="addSp delSp modSp new add del mod ord">
        <pc:chgData name="Linson V V" userId="075c4cc9-6382-4686-add6-593eb1d48ee5" providerId="ADAL" clId="{F653533F-2594-4EBF-B901-E40A4487128A}" dt="2024-11-11T13:34:47.988" v="4000"/>
        <pc:sldMkLst>
          <pc:docMk/>
          <pc:sldMk cId="920783206" sldId="5086"/>
        </pc:sldMkLst>
      </pc:sldChg>
      <pc:sldChg chg="addSp delSp modSp new add del mod">
        <pc:chgData name="Linson V V" userId="075c4cc9-6382-4686-add6-593eb1d48ee5" providerId="ADAL" clId="{F653533F-2594-4EBF-B901-E40A4487128A}" dt="2024-11-11T13:34:47.988" v="4000"/>
        <pc:sldMkLst>
          <pc:docMk/>
          <pc:sldMk cId="1866141547" sldId="5087"/>
        </pc:sldMkLst>
      </pc:sldChg>
      <pc:sldChg chg="addSp delSp modSp new add del mod">
        <pc:chgData name="Linson V V" userId="075c4cc9-6382-4686-add6-593eb1d48ee5" providerId="ADAL" clId="{F653533F-2594-4EBF-B901-E40A4487128A}" dt="2024-11-12T04:22:39.986" v="4006" actId="1076"/>
        <pc:sldMkLst>
          <pc:docMk/>
          <pc:sldMk cId="549963952" sldId="5088"/>
        </pc:sldMkLst>
      </pc:sldChg>
      <pc:sldChg chg="addSp modSp new add del mod">
        <pc:chgData name="Linson V V" userId="075c4cc9-6382-4686-add6-593eb1d48ee5" providerId="ADAL" clId="{F653533F-2594-4EBF-B901-E40A4487128A}" dt="2024-11-11T13:34:47.988" v="4000"/>
        <pc:sldMkLst>
          <pc:docMk/>
          <pc:sldMk cId="1916235446" sldId="5089"/>
        </pc:sldMkLst>
      </pc:sldChg>
      <pc:sldChg chg="addSp delSp modSp add del mod">
        <pc:chgData name="Linson V V" userId="075c4cc9-6382-4686-add6-593eb1d48ee5" providerId="ADAL" clId="{F653533F-2594-4EBF-B901-E40A4487128A}" dt="2024-11-11T08:36:22.937" v="3110" actId="47"/>
        <pc:sldMkLst>
          <pc:docMk/>
          <pc:sldMk cId="1320900057" sldId="2147470882"/>
        </pc:sldMkLst>
      </pc:sldChg>
      <pc:sldChg chg="add del">
        <pc:chgData name="Linson V V" userId="075c4cc9-6382-4686-add6-593eb1d48ee5" providerId="ADAL" clId="{F653533F-2594-4EBF-B901-E40A4487128A}" dt="2024-11-11T13:34:47.988" v="4000"/>
        <pc:sldMkLst>
          <pc:docMk/>
          <pc:sldMk cId="3304284" sldId="2147470883"/>
        </pc:sldMkLst>
      </pc:sldChg>
      <pc:sldChg chg="add del">
        <pc:chgData name="Linson V V" userId="075c4cc9-6382-4686-add6-593eb1d48ee5" providerId="ADAL" clId="{F653533F-2594-4EBF-B901-E40A4487128A}" dt="2024-11-11T13:34:47.988" v="4000"/>
        <pc:sldMkLst>
          <pc:docMk/>
          <pc:sldMk cId="3947768164" sldId="2147470884"/>
        </pc:sldMkLst>
      </pc:sldChg>
      <pc:sldChg chg="addSp delSp modSp mod">
        <pc:chgData name="Linson V V" userId="075c4cc9-6382-4686-add6-593eb1d48ee5" providerId="ADAL" clId="{F653533F-2594-4EBF-B901-E40A4487128A}" dt="2024-11-11T13:12:53.570" v="3885" actId="11530"/>
        <pc:sldMkLst>
          <pc:docMk/>
          <pc:sldMk cId="2245049227" sldId="2147470885"/>
        </pc:sldMkLst>
      </pc:sldChg>
      <pc:sldChg chg="modSp add mod modClrScheme chgLayout">
        <pc:chgData name="Linson V V" userId="075c4cc9-6382-4686-add6-593eb1d48ee5" providerId="ADAL" clId="{F653533F-2594-4EBF-B901-E40A4487128A}" dt="2024-11-11T12:37:53.544" v="3433" actId="700"/>
        <pc:sldMkLst>
          <pc:docMk/>
          <pc:sldMk cId="2207249616" sldId="2147470886"/>
        </pc:sldMkLst>
      </pc:sldChg>
      <pc:sldChg chg="addSp modSp new mod">
        <pc:chgData name="Linson V V" userId="075c4cc9-6382-4686-add6-593eb1d48ee5" providerId="ADAL" clId="{F653533F-2594-4EBF-B901-E40A4487128A}" dt="2024-11-11T12:43:58.578" v="3449" actId="20577"/>
        <pc:sldMkLst>
          <pc:docMk/>
          <pc:sldMk cId="2772054925" sldId="2147470887"/>
        </pc:sldMkLst>
      </pc:sldChg>
      <pc:sldChg chg="addSp modSp new mod">
        <pc:chgData name="Linson V V" userId="075c4cc9-6382-4686-add6-593eb1d48ee5" providerId="ADAL" clId="{F653533F-2594-4EBF-B901-E40A4487128A}" dt="2024-11-11T13:18:36.418" v="3980" actId="403"/>
        <pc:sldMkLst>
          <pc:docMk/>
          <pc:sldMk cId="3126169240" sldId="2147470888"/>
        </pc:sldMkLst>
      </pc:sldChg>
      <pc:sldMasterChg chg="delSldLayout modSldLayout">
        <pc:chgData name="Linson V V" userId="075c4cc9-6382-4686-add6-593eb1d48ee5" providerId="ADAL" clId="{F653533F-2594-4EBF-B901-E40A4487128A}" dt="2024-11-11T13:36:14.637" v="4004" actId="20577"/>
        <pc:sldMasterMkLst>
          <pc:docMk/>
          <pc:sldMasterMk cId="3767483070" sldId="2147483688"/>
        </pc:sldMasterMkLst>
        <pc:sldLayoutChg chg="modSp mod">
          <pc:chgData name="Linson V V" userId="075c4cc9-6382-4686-add6-593eb1d48ee5" providerId="ADAL" clId="{F653533F-2594-4EBF-B901-E40A4487128A}" dt="2024-11-11T13:36:07.608" v="4002" actId="20577"/>
          <pc:sldLayoutMkLst>
            <pc:docMk/>
            <pc:sldMasterMk cId="3767483070" sldId="2147483688"/>
            <pc:sldLayoutMk cId="3484665057" sldId="2147483740"/>
          </pc:sldLayoutMkLst>
        </pc:sldLayoutChg>
        <pc:sldLayoutChg chg="addSp delSp modSp mod">
          <pc:chgData name="Linson V V" userId="075c4cc9-6382-4686-add6-593eb1d48ee5" providerId="ADAL" clId="{F653533F-2594-4EBF-B901-E40A4487128A}" dt="2024-11-09T12:42:15.808" v="2012"/>
          <pc:sldLayoutMkLst>
            <pc:docMk/>
            <pc:sldMasterMk cId="3767483070" sldId="2147483688"/>
            <pc:sldLayoutMk cId="973778151" sldId="2147483741"/>
          </pc:sldLayoutMkLst>
        </pc:sldLayoutChg>
        <pc:sldLayoutChg chg="addSp delSp modSp mod">
          <pc:chgData name="Linson V V" userId="075c4cc9-6382-4686-add6-593eb1d48ee5" providerId="ADAL" clId="{F653533F-2594-4EBF-B901-E40A4487128A}" dt="2024-11-07T09:05:37.209" v="177" actId="1076"/>
          <pc:sldLayoutMkLst>
            <pc:docMk/>
            <pc:sldMasterMk cId="3767483070" sldId="2147483688"/>
            <pc:sldLayoutMk cId="3882842171" sldId="2147483743"/>
          </pc:sldLayoutMkLst>
        </pc:sldLayoutChg>
        <pc:sldLayoutChg chg="addSp delSp modSp del mod">
          <pc:chgData name="Linson V V" userId="075c4cc9-6382-4686-add6-593eb1d48ee5" providerId="ADAL" clId="{F653533F-2594-4EBF-B901-E40A4487128A}" dt="2024-11-11T08:36:22.937" v="3110" actId="47"/>
          <pc:sldLayoutMkLst>
            <pc:docMk/>
            <pc:sldMasterMk cId="3767483070" sldId="2147483688"/>
            <pc:sldLayoutMk cId="428492492" sldId="2147483744"/>
          </pc:sldLayoutMkLst>
        </pc:sldLayoutChg>
        <pc:sldLayoutChg chg="addSp delSp modSp mod">
          <pc:chgData name="Linson V V" userId="075c4cc9-6382-4686-add6-593eb1d48ee5" providerId="ADAL" clId="{F653533F-2594-4EBF-B901-E40A4487128A}" dt="2024-11-11T13:36:14.637" v="4004" actId="20577"/>
          <pc:sldLayoutMkLst>
            <pc:docMk/>
            <pc:sldMasterMk cId="3767483070" sldId="2147483688"/>
            <pc:sldLayoutMk cId="2164500000" sldId="2147483745"/>
          </pc:sldLayoutMkLst>
        </pc:sldLayoutChg>
        <pc:sldLayoutChg chg="addSp delSp modSp del mod">
          <pc:chgData name="Linson V V" userId="075c4cc9-6382-4686-add6-593eb1d48ee5" providerId="ADAL" clId="{F653533F-2594-4EBF-B901-E40A4487128A}" dt="2024-11-11T12:42:42.738" v="3434" actId="18676"/>
          <pc:sldLayoutMkLst>
            <pc:docMk/>
            <pc:sldMasterMk cId="3767483070" sldId="2147483688"/>
            <pc:sldLayoutMk cId="3048208532" sldId="2147483746"/>
          </pc:sldLayoutMkLst>
        </pc:sldLayoutChg>
      </pc:sldMasterChg>
    </pc:docChg>
  </pc:docChgLst>
  <pc:docChgLst>
    <pc:chgData name="Arka Chattopadhyay" userId="S::arka.chattopadhyay@timesgroup.com::74e2200d-4d4b-4c39-8fd0-2c5bba501521" providerId="AD" clId="Web-{7236093F-F9D3-71AA-2C45-5DC1FCB84BAA}"/>
    <pc:docChg chg="modSld">
      <pc:chgData name="Arka Chattopadhyay" userId="S::arka.chattopadhyay@timesgroup.com::74e2200d-4d4b-4c39-8fd0-2c5bba501521" providerId="AD" clId="Web-{7236093F-F9D3-71AA-2C45-5DC1FCB84BAA}" dt="2024-11-07T10:08:46.953" v="42" actId="20577"/>
      <pc:docMkLst>
        <pc:docMk/>
      </pc:docMkLst>
      <pc:sldChg chg="modSp">
        <pc:chgData name="Arka Chattopadhyay" userId="S::arka.chattopadhyay@timesgroup.com::74e2200d-4d4b-4c39-8fd0-2c5bba501521" providerId="AD" clId="Web-{7236093F-F9D3-71AA-2C45-5DC1FCB84BAA}" dt="2024-11-07T10:08:46.953" v="42" actId="20577"/>
        <pc:sldMkLst>
          <pc:docMk/>
          <pc:sldMk cId="1486644369" sldId="4754"/>
        </pc:sldMkLst>
      </pc:sldChg>
    </pc:docChg>
  </pc:docChgLst>
  <pc:docChgLst>
    <pc:chgData name="Sreejith PM" userId="S::sreejith.pm@timesgroup.com::b3fb4f09-9ecc-48ed-a8cc-ede8e446e1db" providerId="AD" clId="Web-{E8924AE8-A2A1-60CB-FD4D-BD3300086B73}"/>
    <pc:docChg chg="delSld modSection">
      <pc:chgData name="Sreejith PM" userId="S::sreejith.pm@timesgroup.com::b3fb4f09-9ecc-48ed-a8cc-ede8e446e1db" providerId="AD" clId="Web-{E8924AE8-A2A1-60CB-FD4D-BD3300086B73}" dt="2024-11-10T11:35:46.825" v="0"/>
      <pc:docMkLst>
        <pc:docMk/>
      </pc:docMkLst>
      <pc:sldChg chg="del">
        <pc:chgData name="Sreejith PM" userId="S::sreejith.pm@timesgroup.com::b3fb4f09-9ecc-48ed-a8cc-ede8e446e1db" providerId="AD" clId="Web-{E8924AE8-A2A1-60CB-FD4D-BD3300086B73}" dt="2024-11-10T11:35:46.825" v="0"/>
        <pc:sldMkLst>
          <pc:docMk/>
          <pc:sldMk cId="1067669698" sldId="4761"/>
        </pc:sldMkLst>
      </pc:sldChg>
    </pc:docChg>
  </pc:docChgLst>
  <pc:docChgLst>
    <pc:chgData name="Sreejith PM" userId="S::sreejith.pm@timesgroup.com::b3fb4f09-9ecc-48ed-a8cc-ede8e446e1db" providerId="AD" clId="Web-{11033219-161A-FDB9-998D-C4D449DA5B21}"/>
    <pc:docChg chg="delSld">
      <pc:chgData name="Sreejith PM" userId="S::sreejith.pm@timesgroup.com::b3fb4f09-9ecc-48ed-a8cc-ede8e446e1db" providerId="AD" clId="Web-{11033219-161A-FDB9-998D-C4D449DA5B21}" dt="2025-01-30T09:39:24.879" v="0"/>
      <pc:docMkLst>
        <pc:docMk/>
      </pc:docMkLst>
      <pc:sldChg chg="del">
        <pc:chgData name="Sreejith PM" userId="S::sreejith.pm@timesgroup.com::b3fb4f09-9ecc-48ed-a8cc-ede8e446e1db" providerId="AD" clId="Web-{11033219-161A-FDB9-998D-C4D449DA5B21}" dt="2025-01-30T09:39:24.879" v="0"/>
        <pc:sldMkLst>
          <pc:docMk/>
          <pc:sldMk cId="742311180" sldId="21474823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9.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1.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02901466313642E-2"/>
          <c:y val="8.262753483940552E-2"/>
          <c:w val="0.92673312224478566"/>
          <c:h val="0.85676648565609403"/>
        </c:manualLayout>
      </c:layout>
      <c:barChart>
        <c:barDir val="col"/>
        <c:grouping val="clustered"/>
        <c:varyColors val="0"/>
        <c:dLbls>
          <c:showLegendKey val="0"/>
          <c:showVal val="0"/>
          <c:showCatName val="0"/>
          <c:showSerName val="0"/>
          <c:showPercent val="0"/>
          <c:showBubbleSize val="0"/>
        </c:dLbls>
        <c:gapWidth val="199"/>
        <c:overlap val="-22"/>
        <c:axId val="344665856"/>
        <c:axId val="258516096"/>
        <c:extLst>
          <c:ext xmlns:c15="http://schemas.microsoft.com/office/drawing/2012/chart" uri="{02D57815-91ED-43cb-92C2-25804820EDAC}">
            <c15:filteredBarSeries>
              <c15:ser>
                <c:idx val="0"/>
                <c:order val="0"/>
                <c:tx>
                  <c:strRef>
                    <c:extLst>
                      <c:ext uri="{02D57815-91ED-43cb-92C2-25804820EDAC}">
                        <c15:formulaRef>
                          <c15:sqref>Sheet1!$C$2</c15:sqref>
                        </c15:formulaRef>
                      </c:ext>
                    </c:extLst>
                    <c:strCache>
                      <c:ptCount val="1"/>
                      <c:pt idx="0">
                        <c:v>Exe</c:v>
                      </c:pt>
                    </c:strCache>
                  </c:strRef>
                </c:tx>
                <c:spPr>
                  <a:solidFill>
                    <a:srgbClr val="1E485E"/>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1" u="none" strike="noStrike" kern="1200" baseline="0">
                          <a:solidFill>
                            <a:srgbClr val="1E485E"/>
                          </a:solidFill>
                          <a:latin typeface="+mn-lt"/>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uri="{CE6537A1-D6FC-4f65-9D91-7224C49458BB}">
                      <c15:showLeaderLines val="0"/>
                    </c:ext>
                  </c:extLst>
                </c:dLbls>
                <c:cat>
                  <c:strRef>
                    <c:extLst>
                      <c:ext uri="{02D57815-91ED-43cb-92C2-25804820EDAC}">
                        <c15:formulaRef>
                          <c15:sqref>Sheet1!$B$11:$B$18</c15:sqref>
                        </c15:formulaRef>
                      </c:ext>
                    </c:extLst>
                    <c:strCache>
                      <c:ptCount val="8"/>
                      <c:pt idx="0">
                        <c:v>FY 19</c:v>
                      </c:pt>
                      <c:pt idx="1">
                        <c:v>FY 20</c:v>
                      </c:pt>
                      <c:pt idx="2">
                        <c:v>FY 21</c:v>
                      </c:pt>
                      <c:pt idx="3">
                        <c:v>FY 22</c:v>
                      </c:pt>
                      <c:pt idx="4">
                        <c:v>FY 23</c:v>
                      </c:pt>
                      <c:pt idx="5">
                        <c:v>FY 24</c:v>
                      </c:pt>
                      <c:pt idx="6">
                        <c:v>FY 25 Dec</c:v>
                      </c:pt>
                      <c:pt idx="7">
                        <c:v>FY 26 Proj</c:v>
                      </c:pt>
                    </c:strCache>
                  </c:strRef>
                </c:cat>
                <c:val>
                  <c:numRef>
                    <c:extLst>
                      <c:ext uri="{02D57815-91ED-43cb-92C2-25804820EDAC}">
                        <c15:formulaRef>
                          <c15:sqref>Sheet1!$C$11:$C$18</c15:sqref>
                        </c15:formulaRef>
                      </c:ext>
                    </c:extLst>
                    <c:numCache>
                      <c:formatCode>General</c:formatCode>
                      <c:ptCount val="8"/>
                      <c:pt idx="0">
                        <c:v>891</c:v>
                      </c:pt>
                      <c:pt idx="1">
                        <c:v>893</c:v>
                      </c:pt>
                      <c:pt idx="2">
                        <c:v>880</c:v>
                      </c:pt>
                      <c:pt idx="3">
                        <c:v>803</c:v>
                      </c:pt>
                      <c:pt idx="4">
                        <c:v>802</c:v>
                      </c:pt>
                      <c:pt idx="5">
                        <c:v>789</c:v>
                      </c:pt>
                      <c:pt idx="6">
                        <c:v>779</c:v>
                      </c:pt>
                      <c:pt idx="7">
                        <c:v>768</c:v>
                      </c:pt>
                    </c:numCache>
                  </c:numRef>
                </c:val>
                <c:extLst>
                  <c:ext xmlns:c16="http://schemas.microsoft.com/office/drawing/2014/chart" uri="{C3380CC4-5D6E-409C-BE32-E72D297353CC}">
                    <c16:uniqueId val="{00000004-2CA9-41FB-A998-1A1F570C9FC4}"/>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Sheet1!$D$2</c15:sqref>
                        </c15:formulaRef>
                      </c:ext>
                    </c:extLst>
                    <c:strCache>
                      <c:ptCount val="1"/>
                      <c:pt idx="0">
                        <c:v>WB</c:v>
                      </c:pt>
                    </c:strCache>
                  </c:strRef>
                </c:tx>
                <c:spPr>
                  <a:solidFill>
                    <a:srgbClr val="3C708C"/>
                  </a:solidFill>
                  <a:ln>
                    <a:noFill/>
                  </a:ln>
                  <a:effectLst/>
                </c:spPr>
                <c:invertIfNegative val="0"/>
                <c:dLbls>
                  <c:dLbl>
                    <c:idx val="0"/>
                    <c:layout>
                      <c:manualLayout>
                        <c:x val="1.0003642271012617E-2"/>
                        <c:y val="0"/>
                      </c:manualLayout>
                    </c:layout>
                    <c:dLblPos val="outEnd"/>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5-2CA9-41FB-A998-1A1F570C9FC4}"/>
                      </c:ext>
                    </c:extLst>
                  </c:dLbl>
                  <c:dLbl>
                    <c:idx val="1"/>
                    <c:layout>
                      <c:manualLayout>
                        <c:x val="4.0014569084050756E-3"/>
                        <c:y val="-7.5277295874832933E-17"/>
                      </c:manualLayout>
                    </c:layout>
                    <c:dLblPos val="outEnd"/>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6-2CA9-41FB-A998-1A1F570C9FC4}"/>
                      </c:ext>
                    </c:extLst>
                  </c:dLbl>
                  <c:dLbl>
                    <c:idx val="2"/>
                    <c:layout>
                      <c:manualLayout>
                        <c:x val="6.0021853626076142E-3"/>
                        <c:y val="0"/>
                      </c:manualLayout>
                    </c:layout>
                    <c:dLblPos val="outEnd"/>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7-2CA9-41FB-A998-1A1F570C9FC4}"/>
                      </c:ext>
                    </c:extLst>
                  </c:dLbl>
                  <c:spPr>
                    <a:noFill/>
                    <a:ln>
                      <a:noFill/>
                    </a:ln>
                    <a:effectLst/>
                  </c:spPr>
                  <c:txPr>
                    <a:bodyPr rot="0" spcFirstLastPara="1" vertOverflow="ellipsis" vert="horz" wrap="square" anchor="ctr" anchorCtr="1"/>
                    <a:lstStyle/>
                    <a:p>
                      <a:pPr>
                        <a:defRPr sz="1200" b="0" i="1" u="none" strike="noStrike" kern="1200" baseline="0">
                          <a:solidFill>
                            <a:srgbClr val="3C708C"/>
                          </a:solidFill>
                          <a:latin typeface="+mn-lt"/>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0"/>
                    </c:ext>
                  </c:extLst>
                </c:dLbls>
                <c:cat>
                  <c:strRef>
                    <c:extLst xmlns:c15="http://schemas.microsoft.com/office/drawing/2012/chart">
                      <c:ext xmlns:c15="http://schemas.microsoft.com/office/drawing/2012/chart" uri="{02D57815-91ED-43cb-92C2-25804820EDAC}">
                        <c15:formulaRef>
                          <c15:sqref>Sheet1!$B$11:$B$18</c15:sqref>
                        </c15:formulaRef>
                      </c:ext>
                    </c:extLst>
                    <c:strCache>
                      <c:ptCount val="8"/>
                      <c:pt idx="0">
                        <c:v>FY 19</c:v>
                      </c:pt>
                      <c:pt idx="1">
                        <c:v>FY 20</c:v>
                      </c:pt>
                      <c:pt idx="2">
                        <c:v>FY 21</c:v>
                      </c:pt>
                      <c:pt idx="3">
                        <c:v>FY 22</c:v>
                      </c:pt>
                      <c:pt idx="4">
                        <c:v>FY 23</c:v>
                      </c:pt>
                      <c:pt idx="5">
                        <c:v>FY 24</c:v>
                      </c:pt>
                      <c:pt idx="6">
                        <c:v>FY 25 Dec</c:v>
                      </c:pt>
                      <c:pt idx="7">
                        <c:v>FY 26 Proj</c:v>
                      </c:pt>
                    </c:strCache>
                  </c:strRef>
                </c:cat>
                <c:val>
                  <c:numRef>
                    <c:extLst xmlns:c15="http://schemas.microsoft.com/office/drawing/2012/chart">
                      <c:ext xmlns:c15="http://schemas.microsoft.com/office/drawing/2012/chart" uri="{02D57815-91ED-43cb-92C2-25804820EDAC}">
                        <c15:formulaRef>
                          <c15:sqref>Sheet1!$D$11:$D$18</c15:sqref>
                        </c15:formulaRef>
                      </c:ext>
                    </c:extLst>
                    <c:numCache>
                      <c:formatCode>General</c:formatCode>
                      <c:ptCount val="8"/>
                      <c:pt idx="0">
                        <c:v>230</c:v>
                      </c:pt>
                      <c:pt idx="1">
                        <c:v>193</c:v>
                      </c:pt>
                      <c:pt idx="2">
                        <c:v>155</c:v>
                      </c:pt>
                      <c:pt idx="3">
                        <c:v>60</c:v>
                      </c:pt>
                      <c:pt idx="4">
                        <c:v>53</c:v>
                      </c:pt>
                      <c:pt idx="5">
                        <c:v>46</c:v>
                      </c:pt>
                      <c:pt idx="6">
                        <c:v>46</c:v>
                      </c:pt>
                      <c:pt idx="7">
                        <c:v>42</c:v>
                      </c:pt>
                    </c:numCache>
                  </c:numRef>
                </c:val>
                <c:extLst xmlns:c15="http://schemas.microsoft.com/office/drawing/2012/chart">
                  <c:ext xmlns:c16="http://schemas.microsoft.com/office/drawing/2014/chart" uri="{C3380CC4-5D6E-409C-BE32-E72D297353CC}">
                    <c16:uniqueId val="{00000010-2CA9-41FB-A998-1A1F570C9FC4}"/>
                  </c:ext>
                </c:extLst>
              </c15:ser>
            </c15:filteredBarSeries>
          </c:ext>
        </c:extLst>
      </c:barChart>
      <c:lineChart>
        <c:grouping val="standard"/>
        <c:varyColors val="0"/>
        <c:ser>
          <c:idx val="3"/>
          <c:order val="3"/>
          <c:tx>
            <c:strRef>
              <c:f>Sheet1!$F$2</c:f>
              <c:strCache>
                <c:ptCount val="1"/>
                <c:pt idx="0">
                  <c:v>Staff Cost (Rs Lakh)</c:v>
                </c:pt>
              </c:strCache>
              <c:extLst xmlns:c15="http://schemas.microsoft.com/office/drawing/2012/chart"/>
            </c:strRef>
          </c:tx>
          <c:spPr>
            <a:ln w="28575" cap="rnd">
              <a:solidFill>
                <a:schemeClr val="accent4">
                  <a:lumMod val="75000"/>
                </a:schemeClr>
              </a:solidFill>
              <a:round/>
            </a:ln>
            <a:effectLst/>
          </c:spPr>
          <c:marker>
            <c:symbol val="circle"/>
            <c:size val="8"/>
            <c:spPr>
              <a:solidFill>
                <a:schemeClr val="accent4">
                  <a:lumMod val="75000"/>
                </a:schemeClr>
              </a:solidFill>
              <a:ln w="25400">
                <a:solidFill>
                  <a:schemeClr val="bg1"/>
                </a:solidFill>
              </a:ln>
              <a:effectLst/>
            </c:spPr>
          </c:marker>
          <c:dPt>
            <c:idx val="7"/>
            <c:marker>
              <c:symbol val="circle"/>
              <c:size val="8"/>
              <c:spPr>
                <a:noFill/>
                <a:ln w="25400">
                  <a:solidFill>
                    <a:schemeClr val="bg1"/>
                  </a:solidFill>
                </a:ln>
                <a:effectLst/>
              </c:spPr>
            </c:marker>
            <c:bubble3D val="0"/>
            <c:spPr>
              <a:ln w="28575" cap="rnd">
                <a:solidFill>
                  <a:schemeClr val="bg1"/>
                </a:solidFill>
                <a:prstDash val="sysDot"/>
                <a:round/>
              </a:ln>
              <a:effectLst/>
            </c:spPr>
            <c:extLst>
              <c:ext xmlns:c16="http://schemas.microsoft.com/office/drawing/2014/chart" uri="{C3380CC4-5D6E-409C-BE32-E72D297353CC}">
                <c16:uniqueId val="{00000010-971F-4E18-A637-3A59215C47F4}"/>
              </c:ext>
            </c:extLst>
          </c:dPt>
          <c:dLbls>
            <c:dLbl>
              <c:idx val="0"/>
              <c:tx>
                <c:rich>
                  <a:bodyPr/>
                  <a:lstStyle/>
                  <a:p>
                    <a:fld id="{CA6CAE28-C9FE-4DC9-A724-EF92F9E7101E}" type="CELLRANGE">
                      <a:rPr lang="en-US"/>
                      <a:pPr/>
                      <a:t>[CELLRANGE]</a:t>
                    </a:fld>
                    <a:endParaRPr lang="en-IN"/>
                  </a:p>
                </c:rich>
              </c:tx>
              <c:dLblPos val="t"/>
              <c:showLegendKey val="0"/>
              <c:showVal val="0"/>
              <c:showCatName val="0"/>
              <c:showSerName val="0"/>
              <c:showPercent val="0"/>
              <c:showBubbleSize val="0"/>
              <c:extLst xmlns:c15="http://schemas.microsoft.com/office/drawing/2012/chart">
                <c:ext xmlns:c15="http://schemas.microsoft.com/office/drawing/2012/chart" uri="{CE6537A1-D6FC-4f65-9D91-7224C49458BB}">
                  <c15:dlblFieldTable/>
                  <c15:showDataLabelsRange val="1"/>
                </c:ext>
                <c:ext xmlns:c16="http://schemas.microsoft.com/office/drawing/2014/chart" uri="{C3380CC4-5D6E-409C-BE32-E72D297353CC}">
                  <c16:uniqueId val="{00000009-971F-4E18-A637-3A59215C47F4}"/>
                </c:ext>
              </c:extLst>
            </c:dLbl>
            <c:dLbl>
              <c:idx val="1"/>
              <c:tx>
                <c:rich>
                  <a:bodyPr/>
                  <a:lstStyle/>
                  <a:p>
                    <a:fld id="{FD55A58F-7479-44D1-ADFA-3B73DFEF2FF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971F-4E18-A637-3A59215C47F4}"/>
                </c:ext>
              </c:extLst>
            </c:dLbl>
            <c:dLbl>
              <c:idx val="2"/>
              <c:tx>
                <c:rich>
                  <a:bodyPr/>
                  <a:lstStyle/>
                  <a:p>
                    <a:fld id="{CF40F3BB-8B83-4654-B905-9FF86BA6905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71F-4E18-A637-3A59215C47F4}"/>
                </c:ext>
              </c:extLst>
            </c:dLbl>
            <c:dLbl>
              <c:idx val="3"/>
              <c:tx>
                <c:rich>
                  <a:bodyPr/>
                  <a:lstStyle/>
                  <a:p>
                    <a:fld id="{7D399A41-825D-438B-89CA-48FA00679D5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971F-4E18-A637-3A59215C47F4}"/>
                </c:ext>
              </c:extLst>
            </c:dLbl>
            <c:dLbl>
              <c:idx val="4"/>
              <c:tx>
                <c:rich>
                  <a:bodyPr/>
                  <a:lstStyle/>
                  <a:p>
                    <a:fld id="{0631B65E-F4D4-4ECA-ADC6-3038C7FD55C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71F-4E18-A637-3A59215C47F4}"/>
                </c:ext>
              </c:extLst>
            </c:dLbl>
            <c:dLbl>
              <c:idx val="5"/>
              <c:tx>
                <c:rich>
                  <a:bodyPr/>
                  <a:lstStyle/>
                  <a:p>
                    <a:fld id="{CF01DBCB-A5F9-4F64-B5F8-B04E14E7FB3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971F-4E18-A637-3A59215C47F4}"/>
                </c:ext>
              </c:extLst>
            </c:dLbl>
            <c:dLbl>
              <c:idx val="6"/>
              <c:tx>
                <c:rich>
                  <a:bodyPr/>
                  <a:lstStyle/>
                  <a:p>
                    <a:fld id="{E96AA7E0-871C-4493-9234-3E310D9E4ED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71F-4E18-A637-3A59215C47F4}"/>
                </c:ext>
              </c:extLst>
            </c:dLbl>
            <c:dLbl>
              <c:idx val="7"/>
              <c:tx>
                <c:rich>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fld id="{476C8531-5DE3-4812-9DB3-A0CC8C4658FE}" type="CELLRANGE">
                      <a:rPr lang="en-IN"/>
                      <a:pPr>
                        <a:defRPr b="1">
                          <a:solidFill>
                            <a:schemeClr val="bg1"/>
                          </a:solidFill>
                        </a:defRPr>
                      </a:pPr>
                      <a:t>[CELLRANGE]</a:t>
                    </a:fld>
                    <a:endParaRPr lang="en-IN"/>
                  </a:p>
                </c:rich>
              </c:tx>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IN"/>
                </a:p>
              </c:txPr>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971F-4E18-A637-3A59215C47F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BF9000"/>
                    </a:solidFill>
                    <a:latin typeface="Arial" panose="020B0604020202020204" pitchFamily="34" charset="0"/>
                    <a:ea typeface="+mn-ea"/>
                    <a:cs typeface="Arial" panose="020B0604020202020204" pitchFamily="34" charset="0"/>
                  </a:defRPr>
                </a:pPr>
                <a:endParaRPr lang="en-US"/>
              </a:p>
            </c:txPr>
            <c:dLblPos val="t"/>
            <c:showLegendKey val="0"/>
            <c:showVal val="0"/>
            <c:showCatName val="0"/>
            <c:showSerName val="0"/>
            <c:showPercent val="0"/>
            <c:showBubbleSize val="0"/>
            <c:showLeaderLines val="0"/>
            <c:extLst xmlns:c15="http://schemas.microsoft.com/office/drawing/2012/chart">
              <c:ext xmlns:c15="http://schemas.microsoft.com/office/drawing/2012/chart" uri="{CE6537A1-D6FC-4f65-9D91-7224C49458BB}">
                <c15:showDataLabelsRange val="1"/>
                <c15:showLeaderLines val="0"/>
              </c:ext>
            </c:extLst>
          </c:dLbls>
          <c:cat>
            <c:strRef>
              <c:f>Sheet1!$B$11:$B$18</c:f>
              <c:strCache>
                <c:ptCount val="8"/>
                <c:pt idx="0">
                  <c:v>FY 19</c:v>
                </c:pt>
                <c:pt idx="1">
                  <c:v>FY 20</c:v>
                </c:pt>
                <c:pt idx="2">
                  <c:v>FY 21</c:v>
                </c:pt>
                <c:pt idx="3">
                  <c:v>FY 22</c:v>
                </c:pt>
                <c:pt idx="4">
                  <c:v>FY 23</c:v>
                </c:pt>
                <c:pt idx="5">
                  <c:v>FY 24</c:v>
                </c:pt>
                <c:pt idx="6">
                  <c:v>FY 25 Dec</c:v>
                </c:pt>
                <c:pt idx="7">
                  <c:v>FY 26 Proj</c:v>
                </c:pt>
              </c:strCache>
              <c:extLst xmlns:c15="http://schemas.microsoft.com/office/drawing/2012/chart"/>
            </c:strRef>
          </c:cat>
          <c:val>
            <c:numRef>
              <c:f>Sheet1!$M$11:$M$18</c:f>
              <c:numCache>
                <c:formatCode>#,##0</c:formatCode>
                <c:ptCount val="8"/>
                <c:pt idx="0">
                  <c:v>1541.95</c:v>
                </c:pt>
                <c:pt idx="1">
                  <c:v>1542.14</c:v>
                </c:pt>
                <c:pt idx="2">
                  <c:v>1515.85</c:v>
                </c:pt>
                <c:pt idx="3">
                  <c:v>1523.29</c:v>
                </c:pt>
                <c:pt idx="4">
                  <c:v>1524.86</c:v>
                </c:pt>
                <c:pt idx="5">
                  <c:v>1529.89</c:v>
                </c:pt>
                <c:pt idx="6">
                  <c:v>1536</c:v>
                </c:pt>
                <c:pt idx="7">
                  <c:v>1538.33</c:v>
                </c:pt>
              </c:numCache>
              <c:extLst xmlns:c15="http://schemas.microsoft.com/office/drawing/2012/chart"/>
            </c:numRef>
          </c:val>
          <c:smooth val="1"/>
          <c:extLst xmlns:c15="http://schemas.microsoft.com/office/drawing/2012/chart">
            <c:ext xmlns:c15="http://schemas.microsoft.com/office/drawing/2012/chart" uri="{02D57815-91ED-43cb-92C2-25804820EDAC}">
              <c15:datalabelsRange>
                <c15:f>Sheet1!$F$11:$F$18</c15:f>
                <c15:dlblRangeCache>
                  <c:ptCount val="8"/>
                  <c:pt idx="0">
                    <c:v>121</c:v>
                  </c:pt>
                  <c:pt idx="1">
                    <c:v>121</c:v>
                  </c:pt>
                  <c:pt idx="2">
                    <c:v>95</c:v>
                  </c:pt>
                  <c:pt idx="3">
                    <c:v>102</c:v>
                  </c:pt>
                  <c:pt idx="4">
                    <c:v>104</c:v>
                  </c:pt>
                  <c:pt idx="5">
                    <c:v>109</c:v>
                  </c:pt>
                  <c:pt idx="6">
                    <c:v>115</c:v>
                  </c:pt>
                  <c:pt idx="7">
                    <c:v>117</c:v>
                  </c:pt>
                </c15:dlblRangeCache>
              </c15:datalabelsRange>
            </c:ext>
            <c:ext xmlns:c16="http://schemas.microsoft.com/office/drawing/2014/chart" uri="{C3380CC4-5D6E-409C-BE32-E72D297353CC}">
              <c16:uniqueId val="{00000001-A327-49EC-B326-995F8322032E}"/>
            </c:ext>
          </c:extLst>
        </c:ser>
        <c:dLbls>
          <c:showLegendKey val="0"/>
          <c:showVal val="0"/>
          <c:showCatName val="0"/>
          <c:showSerName val="0"/>
          <c:showPercent val="0"/>
          <c:showBubbleSize val="0"/>
        </c:dLbls>
        <c:marker val="1"/>
        <c:smooth val="0"/>
        <c:axId val="344665856"/>
        <c:axId val="258516096"/>
        <c:extLst>
          <c:ext xmlns:c15="http://schemas.microsoft.com/office/drawing/2012/chart" uri="{02D57815-91ED-43cb-92C2-25804820EDAC}">
            <c15:filteredLineSeries>
              <c15:ser>
                <c:idx val="2"/>
                <c:order val="2"/>
                <c:tx>
                  <c:strRef>
                    <c:extLst>
                      <c:ext uri="{02D57815-91ED-43cb-92C2-25804820EDAC}">
                        <c15:formulaRef>
                          <c15:sqref>Sheet1!$E$2</c15:sqref>
                        </c15:formulaRef>
                      </c:ext>
                    </c:extLst>
                    <c:strCache>
                      <c:ptCount val="1"/>
                      <c:pt idx="0">
                        <c:v>Total Manpower</c:v>
                      </c:pt>
                    </c:strCache>
                  </c:strRef>
                </c:tx>
                <c:spPr>
                  <a:ln w="28575" cap="rnd">
                    <a:solidFill>
                      <a:srgbClr val="6F3D18"/>
                    </a:solidFill>
                    <a:round/>
                  </a:ln>
                  <a:effectLst/>
                </c:spPr>
                <c:marker>
                  <c:symbol val="circle"/>
                  <c:size val="8"/>
                  <c:spPr>
                    <a:solidFill>
                      <a:srgbClr val="6F3D18"/>
                    </a:solidFill>
                    <a:ln w="25400">
                      <a:solidFill>
                        <a:schemeClr val="bg1"/>
                      </a:solidFill>
                    </a:ln>
                    <a:effectLst/>
                  </c:spPr>
                </c:marker>
                <c:dLbls>
                  <c:dLbl>
                    <c:idx val="0"/>
                    <c:tx>
                      <c:rich>
                        <a:bodyPr/>
                        <a:lstStyle/>
                        <a:p>
                          <a:fld id="{686FD0D2-F61D-4B94-9755-FB70A79A7AEF}" type="CELLRANGE">
                            <a:rPr lang="en-US"/>
                            <a:pPr/>
                            <a:t>[CELLRANGE]</a:t>
                          </a:fld>
                          <a:endParaRPr lang="en-IN"/>
                        </a:p>
                      </c:rich>
                    </c:tx>
                    <c:dLblPos val="t"/>
                    <c:showLegendKey val="0"/>
                    <c:showVal val="0"/>
                    <c:showCatName val="0"/>
                    <c:showSerName val="0"/>
                    <c:showPercent val="0"/>
                    <c:showBubbleSize val="0"/>
                    <c:extLst>
                      <c:ext uri="{CE6537A1-D6FC-4f65-9D91-7224C49458BB}">
                        <c15:dlblFieldTable/>
                        <c15:showDataLabelsRange val="1"/>
                      </c:ext>
                      <c:ext xmlns:c16="http://schemas.microsoft.com/office/drawing/2014/chart" uri="{C3380CC4-5D6E-409C-BE32-E72D297353CC}">
                        <c16:uniqueId val="{00000001-971F-4E18-A637-3A59215C47F4}"/>
                      </c:ext>
                    </c:extLst>
                  </c:dLbl>
                  <c:dLbl>
                    <c:idx val="1"/>
                    <c:tx>
                      <c:rich>
                        <a:bodyPr/>
                        <a:lstStyle/>
                        <a:p>
                          <a:fld id="{520059B9-ED4F-41A8-9DE0-7B697F189EB7}"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2-971F-4E18-A637-3A59215C47F4}"/>
                      </c:ext>
                    </c:extLst>
                  </c:dLbl>
                  <c:dLbl>
                    <c:idx val="2"/>
                    <c:tx>
                      <c:rich>
                        <a:bodyPr/>
                        <a:lstStyle/>
                        <a:p>
                          <a:fld id="{29D4CD5A-8D83-41B6-B955-4795230A7691}"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3-971F-4E18-A637-3A59215C47F4}"/>
                      </c:ext>
                    </c:extLst>
                  </c:dLbl>
                  <c:dLbl>
                    <c:idx val="3"/>
                    <c:tx>
                      <c:rich>
                        <a:bodyPr/>
                        <a:lstStyle/>
                        <a:p>
                          <a:fld id="{FA36DABB-4E70-48BE-9119-0AC97D004482}"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4-971F-4E18-A637-3A59215C47F4}"/>
                      </c:ext>
                    </c:extLst>
                  </c:dLbl>
                  <c:dLbl>
                    <c:idx val="4"/>
                    <c:tx>
                      <c:rich>
                        <a:bodyPr/>
                        <a:lstStyle/>
                        <a:p>
                          <a:fld id="{7F5C27D2-EBBE-4C70-9EDB-3C3436A4D08B}"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5-971F-4E18-A637-3A59215C47F4}"/>
                      </c:ext>
                    </c:extLst>
                  </c:dLbl>
                  <c:dLbl>
                    <c:idx val="5"/>
                    <c:tx>
                      <c:rich>
                        <a:bodyPr/>
                        <a:lstStyle/>
                        <a:p>
                          <a:fld id="{B7F96FA8-94ED-480D-811D-6325B648B7D6}"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6-971F-4E18-A637-3A59215C47F4}"/>
                      </c:ext>
                    </c:extLst>
                  </c:dLbl>
                  <c:dLbl>
                    <c:idx val="6"/>
                    <c:tx>
                      <c:rich>
                        <a:bodyPr/>
                        <a:lstStyle/>
                        <a:p>
                          <a:fld id="{621BA781-EA28-4F20-A87B-F9069C75DE46}"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7-971F-4E18-A637-3A59215C47F4}"/>
                      </c:ext>
                    </c:extLst>
                  </c:dLbl>
                  <c:dLbl>
                    <c:idx val="7"/>
                    <c:tx>
                      <c:rich>
                        <a:bodyPr/>
                        <a:lstStyle/>
                        <a:p>
                          <a:fld id="{4D4B2E7B-9CB6-418F-A71E-2EC19A361FA6}"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8-971F-4E18-A637-3A59215C47F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6F3D18"/>
                          </a:solidFill>
                          <a:latin typeface="Arial" panose="020B0604020202020204" pitchFamily="34" charset="0"/>
                          <a:ea typeface="+mn-ea"/>
                          <a:cs typeface="Arial" panose="020B0604020202020204" pitchFamily="34" charset="0"/>
                        </a:defRPr>
                      </a:pPr>
                      <a:endParaRPr lang="en-US"/>
                    </a:p>
                  </c:txPr>
                  <c:dLblPos val="t"/>
                  <c:showLegendKey val="0"/>
                  <c:showVal val="0"/>
                  <c:showCatName val="0"/>
                  <c:showSerName val="0"/>
                  <c:showPercent val="0"/>
                  <c:showBubbleSize val="0"/>
                  <c:showLeaderLines val="0"/>
                  <c:extLst>
                    <c:ext uri="{CE6537A1-D6FC-4f65-9D91-7224C49458BB}">
                      <c15:showDataLabelsRange val="1"/>
                      <c15:showLeaderLines val="0"/>
                    </c:ext>
                  </c:extLst>
                </c:dLbls>
                <c:cat>
                  <c:strRef>
                    <c:extLst>
                      <c:ext uri="{02D57815-91ED-43cb-92C2-25804820EDAC}">
                        <c15:formulaRef>
                          <c15:sqref>Sheet1!$B$11:$B$18</c15:sqref>
                        </c15:formulaRef>
                      </c:ext>
                    </c:extLst>
                    <c:strCache>
                      <c:ptCount val="8"/>
                      <c:pt idx="0">
                        <c:v>FY 19</c:v>
                      </c:pt>
                      <c:pt idx="1">
                        <c:v>FY 20</c:v>
                      </c:pt>
                      <c:pt idx="2">
                        <c:v>FY 21</c:v>
                      </c:pt>
                      <c:pt idx="3">
                        <c:v>FY 22</c:v>
                      </c:pt>
                      <c:pt idx="4">
                        <c:v>FY 23</c:v>
                      </c:pt>
                      <c:pt idx="5">
                        <c:v>FY 24</c:v>
                      </c:pt>
                      <c:pt idx="6">
                        <c:v>FY 25 Dec</c:v>
                      </c:pt>
                      <c:pt idx="7">
                        <c:v>FY 26 Proj</c:v>
                      </c:pt>
                    </c:strCache>
                  </c:strRef>
                </c:cat>
                <c:val>
                  <c:numRef>
                    <c:extLst>
                      <c:ext uri="{02D57815-91ED-43cb-92C2-25804820EDAC}">
                        <c15:formulaRef>
                          <c15:sqref>Sheet1!$L$11:$L$18</c15:sqref>
                        </c15:formulaRef>
                      </c:ext>
                    </c:extLst>
                    <c:numCache>
                      <c:formatCode>#,##0</c:formatCode>
                      <c:ptCount val="8"/>
                      <c:pt idx="0">
                        <c:v>1321</c:v>
                      </c:pt>
                      <c:pt idx="1">
                        <c:v>1286</c:v>
                      </c:pt>
                      <c:pt idx="2">
                        <c:v>1235</c:v>
                      </c:pt>
                      <c:pt idx="3">
                        <c:v>1063</c:v>
                      </c:pt>
                      <c:pt idx="4">
                        <c:v>1055</c:v>
                      </c:pt>
                      <c:pt idx="5">
                        <c:v>1035</c:v>
                      </c:pt>
                      <c:pt idx="6">
                        <c:v>1025</c:v>
                      </c:pt>
                      <c:pt idx="7">
                        <c:v>1010</c:v>
                      </c:pt>
                    </c:numCache>
                  </c:numRef>
                </c:val>
                <c:smooth val="1"/>
                <c:extLst>
                  <c:ext uri="{02D57815-91ED-43cb-92C2-25804820EDAC}">
                    <c15:datalabelsRange>
                      <c15:f>Sheet1!$E$11:$E$18</c15:f>
                      <c15:dlblRangeCache>
                        <c:ptCount val="8"/>
                        <c:pt idx="0">
                          <c:v> 1,121 </c:v>
                        </c:pt>
                        <c:pt idx="1">
                          <c:v> 1,086 </c:v>
                        </c:pt>
                        <c:pt idx="2">
                          <c:v> 1,035 </c:v>
                        </c:pt>
                        <c:pt idx="3">
                          <c:v> 863 </c:v>
                        </c:pt>
                        <c:pt idx="4">
                          <c:v> 855 </c:v>
                        </c:pt>
                        <c:pt idx="5">
                          <c:v> 835 </c:v>
                        </c:pt>
                        <c:pt idx="6">
                          <c:v> 825 </c:v>
                        </c:pt>
                        <c:pt idx="7">
                          <c:v> 810 </c:v>
                        </c:pt>
                      </c15:dlblRangeCache>
                    </c15:datalabelsRange>
                  </c:ext>
                  <c:ext xmlns:c16="http://schemas.microsoft.com/office/drawing/2014/chart" uri="{C3380CC4-5D6E-409C-BE32-E72D297353CC}">
                    <c16:uniqueId val="{00000011-2CA9-41FB-A998-1A1F570C9FC4}"/>
                  </c:ext>
                </c:extLst>
              </c15:ser>
            </c15:filteredLineSeries>
          </c:ext>
        </c:extLst>
      </c:lineChart>
      <c:catAx>
        <c:axId val="344665856"/>
        <c:scaling>
          <c:orientation val="minMax"/>
        </c:scaling>
        <c:delete val="1"/>
        <c:axPos val="b"/>
        <c:majorGridlines>
          <c:spPr>
            <a:ln w="9525" cap="flat" cmpd="sng" algn="ctr">
              <a:solidFill>
                <a:schemeClr val="bg1">
                  <a:lumMod val="95000"/>
                </a:schemeClr>
              </a:solidFill>
              <a:round/>
            </a:ln>
            <a:effectLst/>
          </c:spPr>
        </c:majorGridlines>
        <c:numFmt formatCode="General" sourceLinked="1"/>
        <c:majorTickMark val="none"/>
        <c:minorTickMark val="none"/>
        <c:tickLblPos val="nextTo"/>
        <c:crossAx val="258516096"/>
        <c:crosses val="autoZero"/>
        <c:auto val="1"/>
        <c:lblAlgn val="ctr"/>
        <c:lblOffset val="100"/>
        <c:noMultiLvlLbl val="0"/>
      </c:catAx>
      <c:valAx>
        <c:axId val="258516096"/>
        <c:scaling>
          <c:orientation val="minMax"/>
        </c:scaling>
        <c:delete val="1"/>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crossAx val="344665856"/>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solidFill>
            <a:srgbClr val="ED7D3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Sheet1!$Q$2:$Q$32</c:f>
              <c:numCache>
                <c:formatCode>0</c:formatCode>
                <c:ptCount val="31"/>
                <c:pt idx="0">
                  <c:v>120</c:v>
                </c:pt>
                <c:pt idx="1">
                  <c:v>120</c:v>
                </c:pt>
                <c:pt idx="2">
                  <c:v>120</c:v>
                </c:pt>
                <c:pt idx="3">
                  <c:v>120</c:v>
                </c:pt>
                <c:pt idx="4">
                  <c:v>120</c:v>
                </c:pt>
                <c:pt idx="5">
                  <c:v>120</c:v>
                </c:pt>
                <c:pt idx="6">
                  <c:v>120</c:v>
                </c:pt>
                <c:pt idx="7">
                  <c:v>120</c:v>
                </c:pt>
                <c:pt idx="8">
                  <c:v>120</c:v>
                </c:pt>
                <c:pt idx="9">
                  <c:v>120</c:v>
                </c:pt>
                <c:pt idx="10">
                  <c:v>120</c:v>
                </c:pt>
                <c:pt idx="11">
                  <c:v>120</c:v>
                </c:pt>
                <c:pt idx="12">
                  <c:v>120</c:v>
                </c:pt>
                <c:pt idx="13">
                  <c:v>120</c:v>
                </c:pt>
                <c:pt idx="14">
                  <c:v>120</c:v>
                </c:pt>
                <c:pt idx="15">
                  <c:v>120</c:v>
                </c:pt>
                <c:pt idx="16">
                  <c:v>120</c:v>
                </c:pt>
                <c:pt idx="17">
                  <c:v>120</c:v>
                </c:pt>
                <c:pt idx="18">
                  <c:v>120</c:v>
                </c:pt>
                <c:pt idx="19">
                  <c:v>120</c:v>
                </c:pt>
                <c:pt idx="20">
                  <c:v>120</c:v>
                </c:pt>
                <c:pt idx="21">
                  <c:v>120</c:v>
                </c:pt>
                <c:pt idx="22">
                  <c:v>120</c:v>
                </c:pt>
                <c:pt idx="23">
                  <c:v>120</c:v>
                </c:pt>
                <c:pt idx="24">
                  <c:v>120</c:v>
                </c:pt>
                <c:pt idx="25">
                  <c:v>120</c:v>
                </c:pt>
                <c:pt idx="26">
                  <c:v>120</c:v>
                </c:pt>
                <c:pt idx="27">
                  <c:v>120</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Pt>
            <c:idx val="26"/>
            <c:bubble3D val="0"/>
            <c:extLst>
              <c:ext xmlns:c16="http://schemas.microsoft.com/office/drawing/2014/chart" uri="{C3380CC4-5D6E-409C-BE32-E72D297353CC}">
                <c16:uniqueId val="{0000002C-9402-4742-9CEB-D9927FF848B7}"/>
              </c:ext>
            </c:extLst>
          </c:dPt>
          <c:dLbls>
            <c:dLbl>
              <c:idx val="0"/>
              <c:tx>
                <c:rich>
                  <a:bodyPr/>
                  <a:lstStyle/>
                  <a:p>
                    <a:fld id="{A1CE28E9-4817-4AED-BEF3-82EC59D3E93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9402-4742-9CEB-D9927FF848B7}"/>
                </c:ext>
              </c:extLst>
            </c:dLbl>
            <c:dLbl>
              <c:idx val="1"/>
              <c:tx>
                <c:rich>
                  <a:bodyPr/>
                  <a:lstStyle/>
                  <a:p>
                    <a:fld id="{E1C28764-F0E4-41B1-9377-B2CF95B7B58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EA3370ED-7714-4A48-80A3-92CDD9D55B6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E2237B32-0959-44B6-A2F5-6BD6ADDA216F}"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DA0D5FFF-569F-45FE-8755-79061310A31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99FD5D81-C66F-44AF-9B5B-6B5B9C33777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52DAFEE6-92E9-46FD-874B-23002159BE5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3D6F88C7-096D-44F4-B9E4-47C467D5AB7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E524E790-497E-437A-A1A5-5E05CE8FF09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11C2F7EE-5A6D-4BE8-B13F-EC95A88B90A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6FD67D77-1795-42A3-BFB7-1923C4A9BA0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005AA9FD-1B9A-4CD6-A1E7-4E33EB2DA2A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86AAB8BF-531E-4EBA-9B3E-FC6FF0A4DA5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1FB6BCAE-57D4-46C9-8513-22C527B7A8D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C393CEAE-5CA8-45DB-835A-6B6F65027B5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F5B41A26-81E6-44FB-994A-5472B232412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546E2D2F-2A3A-44FE-82FA-E1445FBEC9D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07EC1969-EA2D-4B47-8F30-35CC5A6E937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5447DCDE-CFC8-4A62-9E4B-3BA3ECDB742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7DA9DA82-23F9-4EF7-B71B-0949B5DDEC1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C0799ECB-6A82-4FB4-A959-D8DDC61EEBE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39328DDD-38AE-40F0-BFEA-4B176296165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6B62DDE9-992B-4F77-BB16-8576A773E58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F97F0F1D-5F6A-46F8-8234-E1F6CE276FC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C6223FD9-FECE-4E18-BFBA-BC06F195367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A5E41877-3AD9-43AE-AA71-5D5D74615D5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BCF3D51F-B257-4928-ACAA-771F8DA41A5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5A0CF407-D29A-449E-9A19-36533296A53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Sheet1!$R$2:$R$32</c:f>
              <c:numCache>
                <c:formatCode>0</c:formatCode>
                <c:ptCount val="31"/>
                <c:pt idx="0">
                  <c:v>133</c:v>
                </c:pt>
                <c:pt idx="1">
                  <c:v>133</c:v>
                </c:pt>
                <c:pt idx="2">
                  <c:v>138</c:v>
                </c:pt>
                <c:pt idx="3">
                  <c:v>129</c:v>
                </c:pt>
                <c:pt idx="4">
                  <c:v>132</c:v>
                </c:pt>
                <c:pt idx="5">
                  <c:v>141</c:v>
                </c:pt>
                <c:pt idx="6">
                  <c:v>134</c:v>
                </c:pt>
                <c:pt idx="7">
                  <c:v>110</c:v>
                </c:pt>
                <c:pt idx="8">
                  <c:v>153</c:v>
                </c:pt>
                <c:pt idx="9">
                  <c:v>131</c:v>
                </c:pt>
                <c:pt idx="10">
                  <c:v>130</c:v>
                </c:pt>
                <c:pt idx="11">
                  <c:v>151</c:v>
                </c:pt>
                <c:pt idx="12">
                  <c:v>140</c:v>
                </c:pt>
                <c:pt idx="13">
                  <c:v>144</c:v>
                </c:pt>
                <c:pt idx="14">
                  <c:v>128</c:v>
                </c:pt>
                <c:pt idx="15">
                  <c:v>168</c:v>
                </c:pt>
                <c:pt idx="16">
                  <c:v>145</c:v>
                </c:pt>
                <c:pt idx="17">
                  <c:v>142</c:v>
                </c:pt>
                <c:pt idx="18">
                  <c:v>147</c:v>
                </c:pt>
                <c:pt idx="19">
                  <c:v>146</c:v>
                </c:pt>
                <c:pt idx="20">
                  <c:v>143</c:v>
                </c:pt>
                <c:pt idx="21">
                  <c:v>121</c:v>
                </c:pt>
                <c:pt idx="22">
                  <c:v>128</c:v>
                </c:pt>
                <c:pt idx="23">
                  <c:v>127</c:v>
                </c:pt>
                <c:pt idx="24">
                  <c:v>139</c:v>
                </c:pt>
                <c:pt idx="25">
                  <c:v>130</c:v>
                </c:pt>
                <c:pt idx="26">
                  <c:v>120</c:v>
                </c:pt>
                <c:pt idx="27">
                  <c:v>131</c:v>
                </c:pt>
              </c:numCache>
            </c:numRef>
          </c:val>
          <c:smooth val="1"/>
          <c:extLst>
            <c:ext xmlns:c15="http://schemas.microsoft.com/office/drawing/2012/chart" uri="{02D57815-91ED-43cb-92C2-25804820EDAC}">
              <c15:datalabelsRange>
                <c15:f>Sheet1!$G$2:$G$32</c15:f>
                <c15:dlblRangeCache>
                  <c:ptCount val="31"/>
                  <c:pt idx="0">
                    <c:v>01:13</c:v>
                  </c:pt>
                  <c:pt idx="1">
                    <c:v>01:13</c:v>
                  </c:pt>
                  <c:pt idx="2">
                    <c:v>01:18</c:v>
                  </c:pt>
                  <c:pt idx="3">
                    <c:v>01:09</c:v>
                  </c:pt>
                  <c:pt idx="4">
                    <c:v>01:12</c:v>
                  </c:pt>
                  <c:pt idx="5">
                    <c:v>01:21</c:v>
                  </c:pt>
                  <c:pt idx="6">
                    <c:v>01:14</c:v>
                  </c:pt>
                  <c:pt idx="7">
                    <c:v>00:50</c:v>
                  </c:pt>
                  <c:pt idx="8">
                    <c:v>01:33</c:v>
                  </c:pt>
                  <c:pt idx="9">
                    <c:v>01:11</c:v>
                  </c:pt>
                  <c:pt idx="10">
                    <c:v>01:10</c:v>
                  </c:pt>
                  <c:pt idx="11">
                    <c:v>01:31</c:v>
                  </c:pt>
                  <c:pt idx="12">
                    <c:v>01:20</c:v>
                  </c:pt>
                  <c:pt idx="13">
                    <c:v>01:24</c:v>
                  </c:pt>
                  <c:pt idx="14">
                    <c:v>01:08</c:v>
                  </c:pt>
                  <c:pt idx="15">
                    <c:v>01:48</c:v>
                  </c:pt>
                  <c:pt idx="16">
                    <c:v>01:25</c:v>
                  </c:pt>
                  <c:pt idx="17">
                    <c:v>01:22</c:v>
                  </c:pt>
                  <c:pt idx="18">
                    <c:v>01:27</c:v>
                  </c:pt>
                  <c:pt idx="19">
                    <c:v>01:26</c:v>
                  </c:pt>
                  <c:pt idx="20">
                    <c:v>01:23</c:v>
                  </c:pt>
                  <c:pt idx="21">
                    <c:v>01:01</c:v>
                  </c:pt>
                  <c:pt idx="22">
                    <c:v>01:08</c:v>
                  </c:pt>
                  <c:pt idx="23">
                    <c:v>01:07</c:v>
                  </c:pt>
                  <c:pt idx="24">
                    <c:v>01:19</c:v>
                  </c:pt>
                  <c:pt idx="25">
                    <c:v>01:10</c:v>
                  </c:pt>
                  <c:pt idx="26">
                    <c:v>01:00</c:v>
                  </c:pt>
                  <c:pt idx="27">
                    <c:v>01:11</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Sheet1!$S$2:$S$32</c:f>
              <c:numCache>
                <c:formatCode>0</c:formatCode>
                <c:ptCount val="31"/>
                <c:pt idx="0">
                  <c:v>300</c:v>
                </c:pt>
                <c:pt idx="1">
                  <c:v>300</c:v>
                </c:pt>
                <c:pt idx="2">
                  <c:v>300</c:v>
                </c:pt>
                <c:pt idx="3">
                  <c:v>300</c:v>
                </c:pt>
                <c:pt idx="4">
                  <c:v>300</c:v>
                </c:pt>
                <c:pt idx="5">
                  <c:v>300</c:v>
                </c:pt>
                <c:pt idx="6">
                  <c:v>300</c:v>
                </c:pt>
                <c:pt idx="7">
                  <c:v>300</c:v>
                </c:pt>
                <c:pt idx="8">
                  <c:v>300</c:v>
                </c:pt>
                <c:pt idx="9">
                  <c:v>300</c:v>
                </c:pt>
                <c:pt idx="10">
                  <c:v>300</c:v>
                </c:pt>
                <c:pt idx="11">
                  <c:v>300</c:v>
                </c:pt>
                <c:pt idx="12">
                  <c:v>300</c:v>
                </c:pt>
                <c:pt idx="13">
                  <c:v>300</c:v>
                </c:pt>
                <c:pt idx="14">
                  <c:v>300</c:v>
                </c:pt>
                <c:pt idx="15">
                  <c:v>300</c:v>
                </c:pt>
                <c:pt idx="16">
                  <c:v>300</c:v>
                </c:pt>
                <c:pt idx="17">
                  <c:v>300</c:v>
                </c:pt>
                <c:pt idx="18">
                  <c:v>300</c:v>
                </c:pt>
                <c:pt idx="19">
                  <c:v>300</c:v>
                </c:pt>
                <c:pt idx="20">
                  <c:v>300</c:v>
                </c:pt>
                <c:pt idx="21">
                  <c:v>300</c:v>
                </c:pt>
                <c:pt idx="22">
                  <c:v>300</c:v>
                </c:pt>
                <c:pt idx="23">
                  <c:v>300</c:v>
                </c:pt>
                <c:pt idx="24">
                  <c:v>300</c:v>
                </c:pt>
                <c:pt idx="25">
                  <c:v>300</c:v>
                </c:pt>
                <c:pt idx="26">
                  <c:v>300</c:v>
                </c:pt>
                <c:pt idx="27">
                  <c:v>300</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Pt>
            <c:idx val="26"/>
            <c:bubble3D val="0"/>
            <c:spPr>
              <a:ln>
                <a:solidFill>
                  <a:srgbClr val="5B9BD5">
                    <a:lumMod val="60000"/>
                    <a:lumOff val="40000"/>
                  </a:srgbClr>
                </a:solidFill>
              </a:ln>
            </c:spPr>
            <c:extLst>
              <c:ext xmlns:c16="http://schemas.microsoft.com/office/drawing/2014/chart" uri="{C3380CC4-5D6E-409C-BE32-E72D297353CC}">
                <c16:uniqueId val="{0000004B-9402-4742-9CEB-D9927FF848B7}"/>
              </c:ext>
            </c:extLst>
          </c:dPt>
          <c:dLbls>
            <c:dLbl>
              <c:idx val="0"/>
              <c:tx>
                <c:rich>
                  <a:bodyPr/>
                  <a:lstStyle/>
                  <a:p>
                    <a:fld id="{6B2080DC-8794-411C-839A-ED3EB894836D}"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9402-4742-9CEB-D9927FF848B7}"/>
                </c:ext>
              </c:extLst>
            </c:dLbl>
            <c:dLbl>
              <c:idx val="1"/>
              <c:tx>
                <c:rich>
                  <a:bodyPr/>
                  <a:lstStyle/>
                  <a:p>
                    <a:fld id="{2A99DEBB-1B93-4028-9CB6-7CB5D991E2A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54369798-4688-45A2-8FC0-0C4FFECE0EF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2C0F8C05-F902-40C3-AC39-A3EBF3A5652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863B7828-F5FC-41A9-9D3B-7052E840236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CEAB4011-C8E7-458E-A83C-2E3A3F4BC08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55B54408-B94C-422F-B1FD-A9C1F1E2895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17C59EC4-670C-4DA9-98A6-B9914318E5E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191DD45A-FEFD-47B9-8314-CED506C7E42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4B0A1D9C-2E60-4060-95C3-A2086FEED86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layout>
                <c:manualLayout>
                  <c:x val="-2.6644939323596607E-2"/>
                  <c:y val="-6.2959634767891695E-2"/>
                </c:manualLayout>
              </c:layout>
              <c:tx>
                <c:rich>
                  <a:bodyPr/>
                  <a:lstStyle/>
                  <a:p>
                    <a:fld id="{F9E725B8-F256-4E4F-8083-791CBDF87406}"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9402-4742-9CEB-D9927FF848B7}"/>
                </c:ext>
              </c:extLst>
            </c:dLbl>
            <c:dLbl>
              <c:idx val="11"/>
              <c:layout>
                <c:manualLayout>
                  <c:x val="-2.6644939323596552E-2"/>
                  <c:y val="-7.879916412184465E-2"/>
                </c:manualLayout>
              </c:layout>
              <c:tx>
                <c:rich>
                  <a:bodyPr/>
                  <a:lstStyle/>
                  <a:p>
                    <a:fld id="{33B4DB31-0ECD-4A4F-AE85-93FAB4AE520D}"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9402-4742-9CEB-D9927FF848B7}"/>
                </c:ext>
              </c:extLst>
            </c:dLbl>
            <c:dLbl>
              <c:idx val="12"/>
              <c:layout>
                <c:manualLayout>
                  <c:x val="-2.6644939323596552E-2"/>
                  <c:y val="-8.4697829797397525E-2"/>
                </c:manualLayout>
              </c:layout>
              <c:tx>
                <c:rich>
                  <a:bodyPr/>
                  <a:lstStyle/>
                  <a:p>
                    <a:fld id="{8AC373C1-B6AD-4B4C-AA5F-F384C415498E}"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9402-4742-9CEB-D9927FF848B7}"/>
                </c:ext>
              </c:extLst>
            </c:dLbl>
            <c:dLbl>
              <c:idx val="13"/>
              <c:tx>
                <c:rich>
                  <a:bodyPr/>
                  <a:lstStyle/>
                  <a:p>
                    <a:fld id="{3F33C059-308B-4D51-8421-627BE8A53EC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281EC0D9-D3B0-45F5-98D0-BFD69E96C57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7D26E155-F545-4199-928D-F8CB1FEDE78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FE923E67-5942-4834-8A23-5D8FF75E697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2F740FF8-D87A-413A-8504-31B264D136E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7C940997-3295-4B19-A3DD-B4E1DF21EC6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B8F23617-8398-4F12-A544-3EEF528C8F9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BCA54133-6B97-4767-A1D7-585048FCA62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layout>
                <c:manualLayout>
                  <c:x val="-2.9708185959814063E-2"/>
                  <c:y val="-7.8799164121844664E-2"/>
                </c:manualLayout>
              </c:layout>
              <c:tx>
                <c:rich>
                  <a:bodyPr/>
                  <a:lstStyle/>
                  <a:p>
                    <a:fld id="{5DFC784F-B237-449C-A37B-187E04FFF4FE}"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9402-4742-9CEB-D9927FF848B7}"/>
                </c:ext>
              </c:extLst>
            </c:dLbl>
            <c:dLbl>
              <c:idx val="22"/>
              <c:tx>
                <c:rich>
                  <a:bodyPr/>
                  <a:lstStyle/>
                  <a:p>
                    <a:fld id="{15CD31A2-E9F6-4D5E-B16D-1501C4FE986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AD44DF3A-BF9C-4C76-8553-790627BF8A3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1FFEE8E0-B308-4E3C-AD54-9D7411B5093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376D4A58-AF26-4C5D-A3EB-07DFCDFA524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0F573DA6-51BD-421E-A835-48D080081E7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55690AAD-0335-4CE4-BEE1-D84BDEC3CFB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Sheet1!$T$2:$T$32</c:f>
              <c:numCache>
                <c:formatCode>0</c:formatCode>
                <c:ptCount val="31"/>
                <c:pt idx="0">
                  <c:v>285</c:v>
                </c:pt>
                <c:pt idx="1">
                  <c:v>290</c:v>
                </c:pt>
                <c:pt idx="2">
                  <c:v>260</c:v>
                </c:pt>
                <c:pt idx="3">
                  <c:v>255</c:v>
                </c:pt>
                <c:pt idx="4">
                  <c:v>250</c:v>
                </c:pt>
                <c:pt idx="5">
                  <c:v>295</c:v>
                </c:pt>
                <c:pt idx="6">
                  <c:v>285</c:v>
                </c:pt>
                <c:pt idx="7">
                  <c:v>284</c:v>
                </c:pt>
                <c:pt idx="8">
                  <c:v>298</c:v>
                </c:pt>
                <c:pt idx="9">
                  <c:v>260</c:v>
                </c:pt>
                <c:pt idx="10">
                  <c:v>290</c:v>
                </c:pt>
                <c:pt idx="11">
                  <c:v>280.00000000000006</c:v>
                </c:pt>
                <c:pt idx="12">
                  <c:v>320</c:v>
                </c:pt>
                <c:pt idx="13">
                  <c:v>315</c:v>
                </c:pt>
                <c:pt idx="14">
                  <c:v>240</c:v>
                </c:pt>
                <c:pt idx="15">
                  <c:v>265</c:v>
                </c:pt>
                <c:pt idx="16">
                  <c:v>245</c:v>
                </c:pt>
                <c:pt idx="17">
                  <c:v>268</c:v>
                </c:pt>
                <c:pt idx="18">
                  <c:v>250</c:v>
                </c:pt>
                <c:pt idx="19">
                  <c:v>273</c:v>
                </c:pt>
                <c:pt idx="20">
                  <c:v>255</c:v>
                </c:pt>
                <c:pt idx="21">
                  <c:v>280.00000000000006</c:v>
                </c:pt>
                <c:pt idx="22">
                  <c:v>255</c:v>
                </c:pt>
                <c:pt idx="23">
                  <c:v>245</c:v>
                </c:pt>
                <c:pt idx="24">
                  <c:v>240</c:v>
                </c:pt>
                <c:pt idx="25">
                  <c:v>260</c:v>
                </c:pt>
                <c:pt idx="26">
                  <c:v>245</c:v>
                </c:pt>
                <c:pt idx="27">
                  <c:v>282</c:v>
                </c:pt>
              </c:numCache>
            </c:numRef>
          </c:val>
          <c:smooth val="1"/>
          <c:extLst>
            <c:ext xmlns:c15="http://schemas.microsoft.com/office/drawing/2012/chart" uri="{02D57815-91ED-43cb-92C2-25804820EDAC}">
              <c15:datalabelsRange>
                <c15:f>Sheet1!$H$2:$H$32</c15:f>
                <c15:dlblRangeCache>
                  <c:ptCount val="31"/>
                  <c:pt idx="0">
                    <c:v>03:45</c:v>
                  </c:pt>
                  <c:pt idx="1">
                    <c:v>03:50</c:v>
                  </c:pt>
                  <c:pt idx="2">
                    <c:v>03:20</c:v>
                  </c:pt>
                  <c:pt idx="3">
                    <c:v>03:15</c:v>
                  </c:pt>
                  <c:pt idx="4">
                    <c:v>03:10</c:v>
                  </c:pt>
                  <c:pt idx="5">
                    <c:v>03:55</c:v>
                  </c:pt>
                  <c:pt idx="6">
                    <c:v>03:45</c:v>
                  </c:pt>
                  <c:pt idx="7">
                    <c:v>03:44</c:v>
                  </c:pt>
                  <c:pt idx="8">
                    <c:v>03:58</c:v>
                  </c:pt>
                  <c:pt idx="9">
                    <c:v>03:20</c:v>
                  </c:pt>
                  <c:pt idx="10">
                    <c:v>03:50</c:v>
                  </c:pt>
                  <c:pt idx="11">
                    <c:v>03:40</c:v>
                  </c:pt>
                  <c:pt idx="12">
                    <c:v>04:20</c:v>
                  </c:pt>
                  <c:pt idx="13">
                    <c:v>04:15</c:v>
                  </c:pt>
                  <c:pt idx="14">
                    <c:v>03:00</c:v>
                  </c:pt>
                  <c:pt idx="15">
                    <c:v>03:25</c:v>
                  </c:pt>
                  <c:pt idx="16">
                    <c:v>03:05</c:v>
                  </c:pt>
                  <c:pt idx="17">
                    <c:v>03:28</c:v>
                  </c:pt>
                  <c:pt idx="18">
                    <c:v>03:10</c:v>
                  </c:pt>
                  <c:pt idx="19">
                    <c:v>03:33</c:v>
                  </c:pt>
                  <c:pt idx="20">
                    <c:v>03:15</c:v>
                  </c:pt>
                  <c:pt idx="21">
                    <c:v>03:40</c:v>
                  </c:pt>
                  <c:pt idx="22">
                    <c:v>03:15</c:v>
                  </c:pt>
                  <c:pt idx="23">
                    <c:v>03:05</c:v>
                  </c:pt>
                  <c:pt idx="24">
                    <c:v>03:00</c:v>
                  </c:pt>
                  <c:pt idx="25">
                    <c:v>03:20</c:v>
                  </c:pt>
                  <c:pt idx="26">
                    <c:v>03:05</c:v>
                  </c:pt>
                  <c:pt idx="27">
                    <c:v>03:42</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Sheet1!$Q$2:$Q$32</c:f>
              <c:numCache>
                <c:formatCode>0</c:formatCode>
                <c:ptCount val="31"/>
                <c:pt idx="0">
                  <c:v>60</c:v>
                </c:pt>
                <c:pt idx="1">
                  <c:v>60</c:v>
                </c:pt>
                <c:pt idx="2">
                  <c:v>60</c:v>
                </c:pt>
                <c:pt idx="3">
                  <c:v>60</c:v>
                </c:pt>
                <c:pt idx="4">
                  <c:v>60</c:v>
                </c:pt>
                <c:pt idx="5">
                  <c:v>60</c:v>
                </c:pt>
                <c:pt idx="6">
                  <c:v>60</c:v>
                </c:pt>
                <c:pt idx="7">
                  <c:v>60</c:v>
                </c:pt>
                <c:pt idx="8">
                  <c:v>60</c:v>
                </c:pt>
                <c:pt idx="9">
                  <c:v>60</c:v>
                </c:pt>
                <c:pt idx="10">
                  <c:v>60</c:v>
                </c:pt>
                <c:pt idx="11">
                  <c:v>60</c:v>
                </c:pt>
                <c:pt idx="12">
                  <c:v>60</c:v>
                </c:pt>
                <c:pt idx="13">
                  <c:v>60</c:v>
                </c:pt>
                <c:pt idx="14">
                  <c:v>60</c:v>
                </c:pt>
                <c:pt idx="15">
                  <c:v>60</c:v>
                </c:pt>
                <c:pt idx="16">
                  <c:v>60</c:v>
                </c:pt>
                <c:pt idx="17">
                  <c:v>60</c:v>
                </c:pt>
                <c:pt idx="18">
                  <c:v>60</c:v>
                </c:pt>
                <c:pt idx="19">
                  <c:v>60</c:v>
                </c:pt>
                <c:pt idx="20">
                  <c:v>60</c:v>
                </c:pt>
                <c:pt idx="21">
                  <c:v>60</c:v>
                </c:pt>
                <c:pt idx="22">
                  <c:v>60</c:v>
                </c:pt>
                <c:pt idx="23">
                  <c:v>60</c:v>
                </c:pt>
                <c:pt idx="24">
                  <c:v>60</c:v>
                </c:pt>
                <c:pt idx="25">
                  <c:v>60</c:v>
                </c:pt>
                <c:pt idx="26">
                  <c:v>60</c:v>
                </c:pt>
                <c:pt idx="27">
                  <c:v>60</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Lbls>
            <c:dLbl>
              <c:idx val="0"/>
              <c:tx>
                <c:rich>
                  <a:bodyPr/>
                  <a:lstStyle/>
                  <a:p>
                    <a:fld id="{126C8957-643A-4CDB-AC59-EF93B532682D}" type="CELLRANGE">
                      <a:rPr lang="en-US"/>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9402-4742-9CEB-D9927FF848B7}"/>
                </c:ext>
              </c:extLst>
            </c:dLbl>
            <c:dLbl>
              <c:idx val="1"/>
              <c:tx>
                <c:rich>
                  <a:bodyPr/>
                  <a:lstStyle/>
                  <a:p>
                    <a:fld id="{2017A369-592D-45C8-986B-7862007870F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46821B55-087D-474A-ADE5-D6A89D4953E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FFCE8A62-DE2C-43A5-95CA-7E3A2EFF465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1B950065-A5A6-4E4E-A1B7-D9B3DDB20BC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D226A565-1C59-4751-909C-E2336DD22CE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AC3A9664-DF00-478F-92CD-2A884E1E82B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4ACB8746-DA64-430F-B6A8-1FBE625ED70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D1614367-E927-472B-BBA0-0BAD911ABAB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C8AA258F-83EF-40EC-A28D-E6898696E6D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57A59A95-1D6B-4CE0-8DE6-7FD0A95BE80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AF7D32B7-9B80-4C03-BB39-54DFC33004C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6EB9A60E-D174-4F15-9FD4-C2930228148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4F369B36-9EC1-4166-8379-9738C186BD1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BADBE169-A230-448A-B977-99951AA10EF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5B87B368-2A68-4F01-8476-C60C6763180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1A4E1E81-C47E-4BDD-B4BF-7025EDFD5EC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4018CA45-5304-46AB-A104-813DE280AEB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E056E3BB-51B9-41CC-9FB5-118844B569E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BFECF3BE-F736-44B7-9862-B982E067D23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0CC969A7-4C7B-4788-B27C-E910FDC1063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53CFB3E4-B21A-4D2F-B422-85F19974CB3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422C5743-DB79-4F85-AD4D-DB68AEE7083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E1635562-5D12-4D53-8D98-2C999812F7A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264B3D21-CD84-4464-9F60-2F926C43421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AD8E30F6-56FA-4C8C-B352-A2585068503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A227C274-92E5-4864-86B8-0BA31FAD5C0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F821BC06-7BEC-4482-B4A5-F467BC5EBC1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Sheet1!$R$2:$R$32</c:f>
              <c:numCache>
                <c:formatCode>0</c:formatCode>
                <c:ptCount val="31"/>
                <c:pt idx="0">
                  <c:v>112</c:v>
                </c:pt>
                <c:pt idx="1">
                  <c:v>116</c:v>
                </c:pt>
                <c:pt idx="2">
                  <c:v>130</c:v>
                </c:pt>
                <c:pt idx="3">
                  <c:v>105</c:v>
                </c:pt>
                <c:pt idx="4">
                  <c:v>125</c:v>
                </c:pt>
                <c:pt idx="5">
                  <c:v>111</c:v>
                </c:pt>
                <c:pt idx="6">
                  <c:v>100</c:v>
                </c:pt>
                <c:pt idx="7">
                  <c:v>127</c:v>
                </c:pt>
                <c:pt idx="8">
                  <c:v>157</c:v>
                </c:pt>
                <c:pt idx="9">
                  <c:v>85</c:v>
                </c:pt>
                <c:pt idx="10">
                  <c:v>101</c:v>
                </c:pt>
                <c:pt idx="11">
                  <c:v>119</c:v>
                </c:pt>
                <c:pt idx="12">
                  <c:v>91</c:v>
                </c:pt>
                <c:pt idx="13">
                  <c:v>130</c:v>
                </c:pt>
                <c:pt idx="14">
                  <c:v>108</c:v>
                </c:pt>
                <c:pt idx="15">
                  <c:v>166</c:v>
                </c:pt>
                <c:pt idx="16">
                  <c:v>98</c:v>
                </c:pt>
                <c:pt idx="17">
                  <c:v>96</c:v>
                </c:pt>
                <c:pt idx="18">
                  <c:v>100</c:v>
                </c:pt>
                <c:pt idx="19">
                  <c:v>115</c:v>
                </c:pt>
                <c:pt idx="20">
                  <c:v>100</c:v>
                </c:pt>
                <c:pt idx="21">
                  <c:v>113</c:v>
                </c:pt>
                <c:pt idx="22">
                  <c:v>99</c:v>
                </c:pt>
                <c:pt idx="23">
                  <c:v>106</c:v>
                </c:pt>
                <c:pt idx="24">
                  <c:v>113</c:v>
                </c:pt>
                <c:pt idx="25">
                  <c:v>127</c:v>
                </c:pt>
                <c:pt idx="26">
                  <c:v>117</c:v>
                </c:pt>
                <c:pt idx="27">
                  <c:v>126</c:v>
                </c:pt>
              </c:numCache>
            </c:numRef>
          </c:val>
          <c:smooth val="1"/>
          <c:extLst>
            <c:ext xmlns:c15="http://schemas.microsoft.com/office/drawing/2012/chart" uri="{02D57815-91ED-43cb-92C2-25804820EDAC}">
              <c15:datalabelsRange>
                <c15:f>Sheet1!$G$2:$G$32</c15:f>
                <c15:dlblRangeCache>
                  <c:ptCount val="31"/>
                  <c:pt idx="0">
                    <c:v>00:52</c:v>
                  </c:pt>
                  <c:pt idx="1">
                    <c:v>00:56</c:v>
                  </c:pt>
                  <c:pt idx="2">
                    <c:v>01:10</c:v>
                  </c:pt>
                  <c:pt idx="3">
                    <c:v>00:45</c:v>
                  </c:pt>
                  <c:pt idx="4">
                    <c:v>01:05</c:v>
                  </c:pt>
                  <c:pt idx="5">
                    <c:v>00:51</c:v>
                  </c:pt>
                  <c:pt idx="6">
                    <c:v>00:40</c:v>
                  </c:pt>
                  <c:pt idx="7">
                    <c:v>01:07</c:v>
                  </c:pt>
                  <c:pt idx="8">
                    <c:v>01:37</c:v>
                  </c:pt>
                  <c:pt idx="9">
                    <c:v>00:25</c:v>
                  </c:pt>
                  <c:pt idx="10">
                    <c:v>00:41</c:v>
                  </c:pt>
                  <c:pt idx="11">
                    <c:v>00:59</c:v>
                  </c:pt>
                  <c:pt idx="12">
                    <c:v>00:31</c:v>
                  </c:pt>
                  <c:pt idx="13">
                    <c:v>01:10</c:v>
                  </c:pt>
                  <c:pt idx="14">
                    <c:v>00:48</c:v>
                  </c:pt>
                  <c:pt idx="15">
                    <c:v>01:46</c:v>
                  </c:pt>
                  <c:pt idx="16">
                    <c:v>00:38</c:v>
                  </c:pt>
                  <c:pt idx="17">
                    <c:v>00:36</c:v>
                  </c:pt>
                  <c:pt idx="18">
                    <c:v>00:40</c:v>
                  </c:pt>
                  <c:pt idx="19">
                    <c:v>00:55</c:v>
                  </c:pt>
                  <c:pt idx="20">
                    <c:v>00:40</c:v>
                  </c:pt>
                  <c:pt idx="21">
                    <c:v>00:53</c:v>
                  </c:pt>
                  <c:pt idx="22">
                    <c:v>00:39</c:v>
                  </c:pt>
                  <c:pt idx="23">
                    <c:v>00:46</c:v>
                  </c:pt>
                  <c:pt idx="24">
                    <c:v>00:53</c:v>
                  </c:pt>
                  <c:pt idx="25">
                    <c:v>01:07</c:v>
                  </c:pt>
                  <c:pt idx="26">
                    <c:v>00:57</c:v>
                  </c:pt>
                  <c:pt idx="27">
                    <c:v>01:06</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Sheet1!$S$2:$S$32</c:f>
              <c:numCache>
                <c:formatCode>0</c:formatCode>
                <c:ptCount val="31"/>
                <c:pt idx="0">
                  <c:v>210</c:v>
                </c:pt>
                <c:pt idx="1">
                  <c:v>210</c:v>
                </c:pt>
                <c:pt idx="2">
                  <c:v>210</c:v>
                </c:pt>
                <c:pt idx="3">
                  <c:v>210</c:v>
                </c:pt>
                <c:pt idx="4">
                  <c:v>210</c:v>
                </c:pt>
                <c:pt idx="5">
                  <c:v>210</c:v>
                </c:pt>
                <c:pt idx="6">
                  <c:v>210</c:v>
                </c:pt>
                <c:pt idx="7">
                  <c:v>210</c:v>
                </c:pt>
                <c:pt idx="8">
                  <c:v>210</c:v>
                </c:pt>
                <c:pt idx="9">
                  <c:v>210</c:v>
                </c:pt>
                <c:pt idx="10">
                  <c:v>210</c:v>
                </c:pt>
                <c:pt idx="11">
                  <c:v>210</c:v>
                </c:pt>
                <c:pt idx="12">
                  <c:v>210</c:v>
                </c:pt>
                <c:pt idx="13">
                  <c:v>210</c:v>
                </c:pt>
                <c:pt idx="14">
                  <c:v>210</c:v>
                </c:pt>
                <c:pt idx="15">
                  <c:v>210</c:v>
                </c:pt>
                <c:pt idx="16">
                  <c:v>210</c:v>
                </c:pt>
                <c:pt idx="17">
                  <c:v>210</c:v>
                </c:pt>
                <c:pt idx="18">
                  <c:v>210</c:v>
                </c:pt>
                <c:pt idx="19">
                  <c:v>210</c:v>
                </c:pt>
                <c:pt idx="20">
                  <c:v>210</c:v>
                </c:pt>
                <c:pt idx="21">
                  <c:v>210</c:v>
                </c:pt>
                <c:pt idx="22">
                  <c:v>210</c:v>
                </c:pt>
                <c:pt idx="23">
                  <c:v>210</c:v>
                </c:pt>
                <c:pt idx="24">
                  <c:v>210</c:v>
                </c:pt>
                <c:pt idx="25">
                  <c:v>210</c:v>
                </c:pt>
                <c:pt idx="26">
                  <c:v>210</c:v>
                </c:pt>
                <c:pt idx="27">
                  <c:v>210</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Lbls>
            <c:dLbl>
              <c:idx val="0"/>
              <c:tx>
                <c:rich>
                  <a:bodyPr/>
                  <a:lstStyle/>
                  <a:p>
                    <a:fld id="{FE33A629-D3A9-4A2C-9ACB-1DB87B72C6B0}"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9402-4742-9CEB-D9927FF848B7}"/>
                </c:ext>
              </c:extLst>
            </c:dLbl>
            <c:dLbl>
              <c:idx val="1"/>
              <c:tx>
                <c:rich>
                  <a:bodyPr/>
                  <a:lstStyle/>
                  <a:p>
                    <a:fld id="{85EFF66D-FB78-4E92-8A1E-027472B6CEE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C2A864BF-DBD4-49F8-B96E-1ADECA94159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688D8D13-6587-428B-B4BC-D602FB7D90E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D3F8D3C1-A784-4858-9AC7-DF62A7320CE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0C67EE14-76A0-4519-A939-68FABE8B8E4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14BD5792-6C31-4E4E-9544-78B8BE0D5C0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736F97FC-09BB-42C7-9D6B-E7412806A3A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108593DA-4B09-480E-B0A6-2D7CCAAD961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4BAF360A-B6F0-4119-9D01-E49FA00FDED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tx>
                <c:rich>
                  <a:bodyPr/>
                  <a:lstStyle/>
                  <a:p>
                    <a:fld id="{532A7623-409E-4633-8170-DCBE406A3F1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9402-4742-9CEB-D9927FF848B7}"/>
                </c:ext>
              </c:extLst>
            </c:dLbl>
            <c:dLbl>
              <c:idx val="11"/>
              <c:tx>
                <c:rich>
                  <a:bodyPr/>
                  <a:lstStyle/>
                  <a:p>
                    <a:fld id="{2F7F8775-240D-4BB6-A704-0BECA2AA4C0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9402-4742-9CEB-D9927FF848B7}"/>
                </c:ext>
              </c:extLst>
            </c:dLbl>
            <c:dLbl>
              <c:idx val="12"/>
              <c:tx>
                <c:rich>
                  <a:bodyPr/>
                  <a:lstStyle/>
                  <a:p>
                    <a:fld id="{5CAD4E5A-12CF-4EAB-B2C2-3CED75C8388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9402-4742-9CEB-D9927FF848B7}"/>
                </c:ext>
              </c:extLst>
            </c:dLbl>
            <c:dLbl>
              <c:idx val="13"/>
              <c:tx>
                <c:rich>
                  <a:bodyPr/>
                  <a:lstStyle/>
                  <a:p>
                    <a:fld id="{B1B2E743-E87B-4C3C-8C8E-1F2849501B8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B02F2D80-B9AD-4E71-97EA-4E6A232AD69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C1E962D9-2F6A-4AD8-BB82-78FDEEEC93C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4A12F008-88A0-4EDA-8341-0FF51B45E97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9C7B4142-EDCF-45C8-A1BB-54399B5CF47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0709E54A-2DEE-4781-9283-551450E82FE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FD048AF8-83F2-4369-A08C-36D304D00DF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677086C7-3400-4E48-BF62-25761FD2E40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tx>
                <c:rich>
                  <a:bodyPr/>
                  <a:lstStyle/>
                  <a:p>
                    <a:fld id="{CC102C57-1381-4806-B911-D311ABB29DE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9402-4742-9CEB-D9927FF848B7}"/>
                </c:ext>
              </c:extLst>
            </c:dLbl>
            <c:dLbl>
              <c:idx val="22"/>
              <c:tx>
                <c:rich>
                  <a:bodyPr/>
                  <a:lstStyle/>
                  <a:p>
                    <a:fld id="{C18AF335-5F3B-4876-B863-942A37754D5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7701D5A6-09E2-46E2-9B67-21A85264755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C4453548-A2D6-404B-ABBD-8F68DE6C6D7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1DD0E0C8-5063-452D-98C4-8696B7C692D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A0190DE8-0D66-446E-9883-15E7FAC9CF8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22857F64-0063-43C0-8D55-F712CF5CC0A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Sheet1!$T$2:$T$32</c:f>
              <c:numCache>
                <c:formatCode>0</c:formatCode>
                <c:ptCount val="31"/>
                <c:pt idx="0">
                  <c:v>185</c:v>
                </c:pt>
                <c:pt idx="1">
                  <c:v>180</c:v>
                </c:pt>
                <c:pt idx="2">
                  <c:v>195</c:v>
                </c:pt>
                <c:pt idx="3">
                  <c:v>175</c:v>
                </c:pt>
                <c:pt idx="4">
                  <c:v>200</c:v>
                </c:pt>
                <c:pt idx="5">
                  <c:v>180</c:v>
                </c:pt>
                <c:pt idx="6">
                  <c:v>200</c:v>
                </c:pt>
                <c:pt idx="7">
                  <c:v>185</c:v>
                </c:pt>
                <c:pt idx="8">
                  <c:v>225</c:v>
                </c:pt>
                <c:pt idx="9">
                  <c:v>155</c:v>
                </c:pt>
                <c:pt idx="10">
                  <c:v>165</c:v>
                </c:pt>
                <c:pt idx="11">
                  <c:v>180</c:v>
                </c:pt>
                <c:pt idx="12">
                  <c:v>160</c:v>
                </c:pt>
                <c:pt idx="13">
                  <c:v>195</c:v>
                </c:pt>
                <c:pt idx="14">
                  <c:v>185</c:v>
                </c:pt>
                <c:pt idx="15">
                  <c:v>225</c:v>
                </c:pt>
                <c:pt idx="16">
                  <c:v>175</c:v>
                </c:pt>
                <c:pt idx="17">
                  <c:v>180</c:v>
                </c:pt>
                <c:pt idx="18">
                  <c:v>165</c:v>
                </c:pt>
                <c:pt idx="19">
                  <c:v>180</c:v>
                </c:pt>
                <c:pt idx="20">
                  <c:v>210</c:v>
                </c:pt>
                <c:pt idx="21">
                  <c:v>180</c:v>
                </c:pt>
                <c:pt idx="22">
                  <c:v>185</c:v>
                </c:pt>
                <c:pt idx="23">
                  <c:v>200</c:v>
                </c:pt>
                <c:pt idx="24">
                  <c:v>175</c:v>
                </c:pt>
                <c:pt idx="25">
                  <c:v>215</c:v>
                </c:pt>
                <c:pt idx="26">
                  <c:v>185</c:v>
                </c:pt>
                <c:pt idx="27">
                  <c:v>180</c:v>
                </c:pt>
              </c:numCache>
            </c:numRef>
          </c:val>
          <c:smooth val="1"/>
          <c:extLst>
            <c:ext xmlns:c15="http://schemas.microsoft.com/office/drawing/2012/chart" uri="{02D57815-91ED-43cb-92C2-25804820EDAC}">
              <c15:datalabelsRange>
                <c15:f>Sheet1!$H$2:$H$32</c15:f>
                <c15:dlblRangeCache>
                  <c:ptCount val="31"/>
                  <c:pt idx="0">
                    <c:v>02:05</c:v>
                  </c:pt>
                  <c:pt idx="1">
                    <c:v>02:00</c:v>
                  </c:pt>
                  <c:pt idx="2">
                    <c:v>02:15</c:v>
                  </c:pt>
                  <c:pt idx="3">
                    <c:v>01:55</c:v>
                  </c:pt>
                  <c:pt idx="4">
                    <c:v>02:20</c:v>
                  </c:pt>
                  <c:pt idx="5">
                    <c:v>02:00</c:v>
                  </c:pt>
                  <c:pt idx="6">
                    <c:v>02:20</c:v>
                  </c:pt>
                  <c:pt idx="7">
                    <c:v>02:05</c:v>
                  </c:pt>
                  <c:pt idx="8">
                    <c:v>02:45</c:v>
                  </c:pt>
                  <c:pt idx="9">
                    <c:v>01:35</c:v>
                  </c:pt>
                  <c:pt idx="10">
                    <c:v>01:45</c:v>
                  </c:pt>
                  <c:pt idx="11">
                    <c:v>02:00</c:v>
                  </c:pt>
                  <c:pt idx="12">
                    <c:v>01:40</c:v>
                  </c:pt>
                  <c:pt idx="13">
                    <c:v>02:15</c:v>
                  </c:pt>
                  <c:pt idx="14">
                    <c:v>02:05</c:v>
                  </c:pt>
                  <c:pt idx="15">
                    <c:v>02:45</c:v>
                  </c:pt>
                  <c:pt idx="16">
                    <c:v>01:55</c:v>
                  </c:pt>
                  <c:pt idx="17">
                    <c:v>02:00</c:v>
                  </c:pt>
                  <c:pt idx="18">
                    <c:v>01:45</c:v>
                  </c:pt>
                  <c:pt idx="19">
                    <c:v>02:00</c:v>
                  </c:pt>
                  <c:pt idx="20">
                    <c:v>02:30</c:v>
                  </c:pt>
                  <c:pt idx="21">
                    <c:v>02:00</c:v>
                  </c:pt>
                  <c:pt idx="22">
                    <c:v>02:05</c:v>
                  </c:pt>
                  <c:pt idx="23">
                    <c:v>02:20</c:v>
                  </c:pt>
                  <c:pt idx="24">
                    <c:v>01:55</c:v>
                  </c:pt>
                  <c:pt idx="25">
                    <c:v>02:35</c:v>
                  </c:pt>
                  <c:pt idx="26">
                    <c:v>02:05</c:v>
                  </c:pt>
                  <c:pt idx="27">
                    <c:v>02:00</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Sheet1!$Q$2:$Q$32</c:f>
              <c:numCache>
                <c:formatCode>0</c:formatCode>
                <c:ptCount val="31"/>
                <c:pt idx="0">
                  <c:v>60</c:v>
                </c:pt>
                <c:pt idx="1">
                  <c:v>60</c:v>
                </c:pt>
                <c:pt idx="2">
                  <c:v>60</c:v>
                </c:pt>
                <c:pt idx="3">
                  <c:v>60</c:v>
                </c:pt>
                <c:pt idx="4">
                  <c:v>60</c:v>
                </c:pt>
                <c:pt idx="5">
                  <c:v>60</c:v>
                </c:pt>
                <c:pt idx="6">
                  <c:v>60</c:v>
                </c:pt>
                <c:pt idx="7">
                  <c:v>60</c:v>
                </c:pt>
                <c:pt idx="8">
                  <c:v>60</c:v>
                </c:pt>
                <c:pt idx="9">
                  <c:v>60</c:v>
                </c:pt>
                <c:pt idx="10">
                  <c:v>60</c:v>
                </c:pt>
                <c:pt idx="11">
                  <c:v>60</c:v>
                </c:pt>
                <c:pt idx="12">
                  <c:v>60</c:v>
                </c:pt>
                <c:pt idx="13">
                  <c:v>60</c:v>
                </c:pt>
                <c:pt idx="14">
                  <c:v>60</c:v>
                </c:pt>
                <c:pt idx="15">
                  <c:v>60</c:v>
                </c:pt>
                <c:pt idx="16">
                  <c:v>60</c:v>
                </c:pt>
                <c:pt idx="17">
                  <c:v>60</c:v>
                </c:pt>
                <c:pt idx="18">
                  <c:v>60</c:v>
                </c:pt>
                <c:pt idx="19">
                  <c:v>60</c:v>
                </c:pt>
                <c:pt idx="20">
                  <c:v>60</c:v>
                </c:pt>
                <c:pt idx="21">
                  <c:v>60</c:v>
                </c:pt>
                <c:pt idx="22">
                  <c:v>60</c:v>
                </c:pt>
                <c:pt idx="23">
                  <c:v>60</c:v>
                </c:pt>
                <c:pt idx="24">
                  <c:v>60</c:v>
                </c:pt>
                <c:pt idx="25">
                  <c:v>60</c:v>
                </c:pt>
                <c:pt idx="26">
                  <c:v>60</c:v>
                </c:pt>
                <c:pt idx="27">
                  <c:v>60</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Lbls>
            <c:dLbl>
              <c:idx val="0"/>
              <c:tx>
                <c:rich>
                  <a:bodyPr/>
                  <a:lstStyle/>
                  <a:p>
                    <a:fld id="{72622957-E6D3-4B1E-83DD-A662C70A0B1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9402-4742-9CEB-D9927FF848B7}"/>
                </c:ext>
              </c:extLst>
            </c:dLbl>
            <c:dLbl>
              <c:idx val="1"/>
              <c:tx>
                <c:rich>
                  <a:bodyPr/>
                  <a:lstStyle/>
                  <a:p>
                    <a:fld id="{0DDCA415-CEA5-4C4E-B912-94F760034F0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7F1E9D98-8B26-48DB-BF8A-50EBE46EAB6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003E5067-D08E-47AC-98F1-92A57641089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83495A10-34A6-45A8-8CF2-3E0AF766295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6AF97D31-8A09-4252-8D57-D17B114ED1F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05E8CE2A-2ECD-467D-A3D4-5008374BBB9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033E44B8-623B-4E1F-A002-CEA2F2950A2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5F9A5409-0DA6-4C6A-A77B-84E49D3D171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21DB07A2-A6E4-4D25-89EB-B076CE28DCA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085F6E95-9BDE-4C8B-81EA-9775DF099F5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9537D61E-B345-4F80-841B-8DC3076C592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0C07FCAB-B53C-4A7C-8932-7D5EB88AD23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71417E79-97FB-496A-8831-AD0B4FA8586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F055B419-AF33-4D59-97FD-2C1FA94384F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82E29146-5752-4EBE-8040-241AABDD517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1C53D497-5C93-4F62-9FF8-EA126036EDC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C9F45E73-4A1C-4C82-B7B7-D2030AAD18C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65F8E563-6035-46FE-BA12-6802BC51462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3AB8C226-55FE-41F3-9228-2BF072906D1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1C58845C-592E-472D-8138-6C802E53D9A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1E7B84C5-1125-4220-89B0-8DBD1D93728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85AEAD48-7C29-4BE3-BB58-3EF942F0939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2C24C0B7-214F-4939-9952-FFF7DCE5877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85B55819-4CC2-4CD8-9775-AE3383158F6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6F757E56-27B0-48D7-8C5A-D09ED5D126B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707AAFF9-576B-4CF0-A981-E83537119C4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971659AF-3044-4F67-8B8B-6503F3835CE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Sheet1!$R$2:$R$32</c:f>
              <c:numCache>
                <c:formatCode>0</c:formatCode>
                <c:ptCount val="31"/>
                <c:pt idx="0">
                  <c:v>54</c:v>
                </c:pt>
                <c:pt idx="1">
                  <c:v>77</c:v>
                </c:pt>
                <c:pt idx="2">
                  <c:v>59</c:v>
                </c:pt>
                <c:pt idx="3">
                  <c:v>59</c:v>
                </c:pt>
                <c:pt idx="4">
                  <c:v>59</c:v>
                </c:pt>
                <c:pt idx="5">
                  <c:v>47</c:v>
                </c:pt>
                <c:pt idx="6">
                  <c:v>40</c:v>
                </c:pt>
                <c:pt idx="7">
                  <c:v>45</c:v>
                </c:pt>
                <c:pt idx="8">
                  <c:v>27</c:v>
                </c:pt>
                <c:pt idx="9">
                  <c:v>57</c:v>
                </c:pt>
                <c:pt idx="10">
                  <c:v>53</c:v>
                </c:pt>
                <c:pt idx="11">
                  <c:v>80</c:v>
                </c:pt>
                <c:pt idx="12">
                  <c:v>44</c:v>
                </c:pt>
                <c:pt idx="13">
                  <c:v>82</c:v>
                </c:pt>
                <c:pt idx="14">
                  <c:v>47</c:v>
                </c:pt>
                <c:pt idx="15">
                  <c:v>73</c:v>
                </c:pt>
                <c:pt idx="16">
                  <c:v>73</c:v>
                </c:pt>
                <c:pt idx="17">
                  <c:v>47</c:v>
                </c:pt>
                <c:pt idx="18">
                  <c:v>49</c:v>
                </c:pt>
                <c:pt idx="19">
                  <c:v>58</c:v>
                </c:pt>
                <c:pt idx="20">
                  <c:v>48</c:v>
                </c:pt>
                <c:pt idx="21">
                  <c:v>65</c:v>
                </c:pt>
                <c:pt idx="22">
                  <c:v>43</c:v>
                </c:pt>
                <c:pt idx="23">
                  <c:v>60</c:v>
                </c:pt>
                <c:pt idx="24">
                  <c:v>43</c:v>
                </c:pt>
                <c:pt idx="25">
                  <c:v>61</c:v>
                </c:pt>
                <c:pt idx="26">
                  <c:v>46</c:v>
                </c:pt>
                <c:pt idx="27">
                  <c:v>68</c:v>
                </c:pt>
              </c:numCache>
            </c:numRef>
          </c:val>
          <c:smooth val="1"/>
          <c:extLst>
            <c:ext xmlns:c15="http://schemas.microsoft.com/office/drawing/2012/chart" uri="{02D57815-91ED-43cb-92C2-25804820EDAC}">
              <c15:datalabelsRange>
                <c15:f>Sheet1!$G$2:$G$32</c15:f>
                <c15:dlblRangeCache>
                  <c:ptCount val="31"/>
                  <c:pt idx="0">
                    <c:v>23:54</c:v>
                  </c:pt>
                  <c:pt idx="1">
                    <c:v>00:17</c:v>
                  </c:pt>
                  <c:pt idx="2">
                    <c:v>23:59</c:v>
                  </c:pt>
                  <c:pt idx="3">
                    <c:v>23:59</c:v>
                  </c:pt>
                  <c:pt idx="4">
                    <c:v>23:59</c:v>
                  </c:pt>
                  <c:pt idx="5">
                    <c:v>23:47</c:v>
                  </c:pt>
                  <c:pt idx="6">
                    <c:v>23:40</c:v>
                  </c:pt>
                  <c:pt idx="7">
                    <c:v>23:45</c:v>
                  </c:pt>
                  <c:pt idx="8">
                    <c:v>00:27</c:v>
                  </c:pt>
                  <c:pt idx="9">
                    <c:v>23:57</c:v>
                  </c:pt>
                  <c:pt idx="10">
                    <c:v>23:53</c:v>
                  </c:pt>
                  <c:pt idx="11">
                    <c:v>00:20</c:v>
                  </c:pt>
                  <c:pt idx="12">
                    <c:v>23:44</c:v>
                  </c:pt>
                  <c:pt idx="13">
                    <c:v>00:22</c:v>
                  </c:pt>
                  <c:pt idx="14">
                    <c:v>23:47</c:v>
                  </c:pt>
                  <c:pt idx="15">
                    <c:v>00:13</c:v>
                  </c:pt>
                  <c:pt idx="16">
                    <c:v>00:13</c:v>
                  </c:pt>
                  <c:pt idx="17">
                    <c:v>23:47</c:v>
                  </c:pt>
                  <c:pt idx="18">
                    <c:v>23:49</c:v>
                  </c:pt>
                  <c:pt idx="19">
                    <c:v>23:58</c:v>
                  </c:pt>
                  <c:pt idx="20">
                    <c:v>23:48</c:v>
                  </c:pt>
                  <c:pt idx="21">
                    <c:v>00:05</c:v>
                  </c:pt>
                  <c:pt idx="22">
                    <c:v>23:43</c:v>
                  </c:pt>
                  <c:pt idx="23">
                    <c:v>00:00</c:v>
                  </c:pt>
                  <c:pt idx="24">
                    <c:v>23:43</c:v>
                  </c:pt>
                  <c:pt idx="25">
                    <c:v>00:01</c:v>
                  </c:pt>
                  <c:pt idx="26">
                    <c:v>23:46</c:v>
                  </c:pt>
                  <c:pt idx="27">
                    <c:v>00:08</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Sheet1!$S$2:$S$32</c:f>
              <c:numCache>
                <c:formatCode>0</c:formatCode>
                <c:ptCount val="31"/>
                <c:pt idx="0">
                  <c:v>180</c:v>
                </c:pt>
                <c:pt idx="1">
                  <c:v>180</c:v>
                </c:pt>
                <c:pt idx="2">
                  <c:v>180</c:v>
                </c:pt>
                <c:pt idx="3">
                  <c:v>179.99999999999994</c:v>
                </c:pt>
                <c:pt idx="4">
                  <c:v>179.99999999999994</c:v>
                </c:pt>
                <c:pt idx="5">
                  <c:v>179.99999999999994</c:v>
                </c:pt>
                <c:pt idx="6">
                  <c:v>179.99999999999994</c:v>
                </c:pt>
                <c:pt idx="7">
                  <c:v>179.99999999999994</c:v>
                </c:pt>
                <c:pt idx="8">
                  <c:v>179.99999999999994</c:v>
                </c:pt>
                <c:pt idx="9">
                  <c:v>179.99999999999994</c:v>
                </c:pt>
                <c:pt idx="10">
                  <c:v>179.99999999999994</c:v>
                </c:pt>
                <c:pt idx="11">
                  <c:v>179.99999999999994</c:v>
                </c:pt>
                <c:pt idx="12">
                  <c:v>179.99999999999994</c:v>
                </c:pt>
                <c:pt idx="13">
                  <c:v>179.99999999999994</c:v>
                </c:pt>
                <c:pt idx="14">
                  <c:v>179.99999999999994</c:v>
                </c:pt>
                <c:pt idx="15">
                  <c:v>179.99999999999994</c:v>
                </c:pt>
                <c:pt idx="16">
                  <c:v>179.99999999999994</c:v>
                </c:pt>
                <c:pt idx="17">
                  <c:v>179.99999999999994</c:v>
                </c:pt>
                <c:pt idx="18">
                  <c:v>179.99999999999994</c:v>
                </c:pt>
                <c:pt idx="19">
                  <c:v>179.99999999999994</c:v>
                </c:pt>
                <c:pt idx="20">
                  <c:v>179.99999999999994</c:v>
                </c:pt>
                <c:pt idx="21">
                  <c:v>179.99999999999994</c:v>
                </c:pt>
                <c:pt idx="22">
                  <c:v>179.99999999999994</c:v>
                </c:pt>
                <c:pt idx="23">
                  <c:v>179.99999999999994</c:v>
                </c:pt>
                <c:pt idx="24">
                  <c:v>179.99999999999994</c:v>
                </c:pt>
                <c:pt idx="25">
                  <c:v>179.99999999999994</c:v>
                </c:pt>
                <c:pt idx="26">
                  <c:v>179.99999999999994</c:v>
                </c:pt>
                <c:pt idx="27">
                  <c:v>179.99999999999994</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Pt>
            <c:idx val="0"/>
            <c:bubble3D val="0"/>
            <c:spPr>
              <a:ln>
                <a:noFill/>
              </a:ln>
            </c:spPr>
            <c:extLst>
              <c:ext xmlns:c16="http://schemas.microsoft.com/office/drawing/2014/chart" uri="{C3380CC4-5D6E-409C-BE32-E72D297353CC}">
                <c16:uniqueId val="{00000031-9402-4742-9CEB-D9927FF848B7}"/>
              </c:ext>
            </c:extLst>
          </c:dPt>
          <c:dLbls>
            <c:dLbl>
              <c:idx val="0"/>
              <c:tx>
                <c:rich>
                  <a:bodyPr/>
                  <a:lstStyle/>
                  <a:p>
                    <a:fld id="{A6D320F5-564E-44C9-B089-15F378B4B8E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9402-4742-9CEB-D9927FF848B7}"/>
                </c:ext>
              </c:extLst>
            </c:dLbl>
            <c:dLbl>
              <c:idx val="1"/>
              <c:tx>
                <c:rich>
                  <a:bodyPr/>
                  <a:lstStyle/>
                  <a:p>
                    <a:fld id="{D199025D-7113-4797-BBC6-77380D53091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D7420BDB-A6A5-4922-A99F-4CD689A45A6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AFFE142D-3846-4CDE-96C3-F06F4EDEFEC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4A7093D6-35BF-48EC-860F-F7BF1100064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3FA07D91-7B97-4060-AE85-1F83068EFF1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A9FC69E9-48CF-4AF3-AB95-8FCCF1D0106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71E69E22-8791-411B-B770-B40FA14C1C6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B935B85C-03EB-45BD-80DD-4B379F74F3A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DAA1DB7C-1816-4194-9994-1EB0183EBAF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tx>
                <c:rich>
                  <a:bodyPr/>
                  <a:lstStyle/>
                  <a:p>
                    <a:fld id="{7769699A-60CC-44A3-9381-4CAD21509F4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9402-4742-9CEB-D9927FF848B7}"/>
                </c:ext>
              </c:extLst>
            </c:dLbl>
            <c:dLbl>
              <c:idx val="11"/>
              <c:tx>
                <c:rich>
                  <a:bodyPr/>
                  <a:lstStyle/>
                  <a:p>
                    <a:fld id="{A7FA674A-BD09-442A-80A0-2A55BCE073C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9402-4742-9CEB-D9927FF848B7}"/>
                </c:ext>
              </c:extLst>
            </c:dLbl>
            <c:dLbl>
              <c:idx val="12"/>
              <c:tx>
                <c:rich>
                  <a:bodyPr/>
                  <a:lstStyle/>
                  <a:p>
                    <a:fld id="{CED333FC-59C2-4C82-BB19-746A539C450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9402-4742-9CEB-D9927FF848B7}"/>
                </c:ext>
              </c:extLst>
            </c:dLbl>
            <c:dLbl>
              <c:idx val="13"/>
              <c:tx>
                <c:rich>
                  <a:bodyPr/>
                  <a:lstStyle/>
                  <a:p>
                    <a:fld id="{4EF0DDBF-51CC-45E9-A9C2-7EA86F106C2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4EAE02C6-D793-4BBA-A810-49CB874CE53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7F3F034B-06D8-4843-8B94-492901403B0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309325A5-C691-47EB-A2F7-E7AB03DCE02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FCB070E7-BAB9-4499-87D9-DFC4D2BF1F3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D922E8F6-1904-4CB6-9CC3-F34D4574F48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27A4FA17-CCDA-4A8F-B454-2E48124CEAF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2FCEF26B-708A-4E3D-B6FB-EA2233A7C3D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tx>
                <c:rich>
                  <a:bodyPr/>
                  <a:lstStyle/>
                  <a:p>
                    <a:fld id="{B392C7B8-F2E8-4B0E-8536-5A22CF39162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9402-4742-9CEB-D9927FF848B7}"/>
                </c:ext>
              </c:extLst>
            </c:dLbl>
            <c:dLbl>
              <c:idx val="22"/>
              <c:tx>
                <c:rich>
                  <a:bodyPr/>
                  <a:lstStyle/>
                  <a:p>
                    <a:fld id="{676E8C6F-DE06-461B-B962-55AA404F50F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80757252-26AD-4B18-9183-EB5F8F27844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2189B0B5-3369-4ABE-895E-7A23F389DD9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914007CB-369E-4B28-B0C2-60B71D1342A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FD816BDB-82C4-48F6-AD2E-42C313DB1F5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22A0012B-5308-45B3-AA2F-0A5C27A177B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Sheet1!$T$2:$T$32</c:f>
              <c:numCache>
                <c:formatCode>0</c:formatCode>
                <c:ptCount val="31"/>
                <c:pt idx="0">
                  <c:v>140</c:v>
                </c:pt>
                <c:pt idx="1">
                  <c:v>165</c:v>
                </c:pt>
                <c:pt idx="2">
                  <c:v>170.00000000000003</c:v>
                </c:pt>
                <c:pt idx="3">
                  <c:v>124.99999999999999</c:v>
                </c:pt>
                <c:pt idx="4">
                  <c:v>125.99999999999999</c:v>
                </c:pt>
                <c:pt idx="5">
                  <c:v>124.99999999999999</c:v>
                </c:pt>
                <c:pt idx="6">
                  <c:v>124</c:v>
                </c:pt>
                <c:pt idx="7">
                  <c:v>135</c:v>
                </c:pt>
                <c:pt idx="8">
                  <c:v>155</c:v>
                </c:pt>
                <c:pt idx="9">
                  <c:v>134</c:v>
                </c:pt>
                <c:pt idx="10">
                  <c:v>144</c:v>
                </c:pt>
                <c:pt idx="11">
                  <c:v>127.99999999999999</c:v>
                </c:pt>
                <c:pt idx="12">
                  <c:v>124</c:v>
                </c:pt>
                <c:pt idx="13">
                  <c:v>160</c:v>
                </c:pt>
                <c:pt idx="14">
                  <c:v>146</c:v>
                </c:pt>
                <c:pt idx="15">
                  <c:v>150</c:v>
                </c:pt>
                <c:pt idx="16">
                  <c:v>150</c:v>
                </c:pt>
                <c:pt idx="17">
                  <c:v>113.99999999999999</c:v>
                </c:pt>
                <c:pt idx="18">
                  <c:v>137</c:v>
                </c:pt>
                <c:pt idx="19">
                  <c:v>124.99999999999999</c:v>
                </c:pt>
                <c:pt idx="20">
                  <c:v>129</c:v>
                </c:pt>
                <c:pt idx="21">
                  <c:v>134</c:v>
                </c:pt>
                <c:pt idx="22">
                  <c:v>148</c:v>
                </c:pt>
                <c:pt idx="23">
                  <c:v>136</c:v>
                </c:pt>
                <c:pt idx="24">
                  <c:v>130</c:v>
                </c:pt>
                <c:pt idx="25">
                  <c:v>135</c:v>
                </c:pt>
                <c:pt idx="26">
                  <c:v>115</c:v>
                </c:pt>
                <c:pt idx="27">
                  <c:v>139</c:v>
                </c:pt>
              </c:numCache>
            </c:numRef>
          </c:val>
          <c:smooth val="1"/>
          <c:extLst>
            <c:ext xmlns:c15="http://schemas.microsoft.com/office/drawing/2012/chart" uri="{02D57815-91ED-43cb-92C2-25804820EDAC}">
              <c15:datalabelsRange>
                <c15:f>Sheet1!$H$2:$H$32</c15:f>
                <c15:dlblRangeCache>
                  <c:ptCount val="31"/>
                  <c:pt idx="0">
                    <c:v>01:20</c:v>
                  </c:pt>
                  <c:pt idx="1">
                    <c:v>01:45</c:v>
                  </c:pt>
                  <c:pt idx="2">
                    <c:v>01:50</c:v>
                  </c:pt>
                  <c:pt idx="3">
                    <c:v>01:05</c:v>
                  </c:pt>
                  <c:pt idx="4">
                    <c:v>01:06</c:v>
                  </c:pt>
                  <c:pt idx="5">
                    <c:v>01:05</c:v>
                  </c:pt>
                  <c:pt idx="6">
                    <c:v>01:04</c:v>
                  </c:pt>
                  <c:pt idx="7">
                    <c:v>01:15</c:v>
                  </c:pt>
                  <c:pt idx="8">
                    <c:v>01:35</c:v>
                  </c:pt>
                  <c:pt idx="9">
                    <c:v>01:14</c:v>
                  </c:pt>
                  <c:pt idx="10">
                    <c:v>01:24</c:v>
                  </c:pt>
                  <c:pt idx="11">
                    <c:v>01:08</c:v>
                  </c:pt>
                  <c:pt idx="12">
                    <c:v>01:04</c:v>
                  </c:pt>
                  <c:pt idx="13">
                    <c:v>01:40</c:v>
                  </c:pt>
                  <c:pt idx="14">
                    <c:v>01:26</c:v>
                  </c:pt>
                  <c:pt idx="15">
                    <c:v>01:30</c:v>
                  </c:pt>
                  <c:pt idx="16">
                    <c:v>01:30</c:v>
                  </c:pt>
                  <c:pt idx="17">
                    <c:v>00:54</c:v>
                  </c:pt>
                  <c:pt idx="18">
                    <c:v>01:17</c:v>
                  </c:pt>
                  <c:pt idx="19">
                    <c:v>01:05</c:v>
                  </c:pt>
                  <c:pt idx="20">
                    <c:v>01:09</c:v>
                  </c:pt>
                  <c:pt idx="21">
                    <c:v>01:14</c:v>
                  </c:pt>
                  <c:pt idx="22">
                    <c:v>01:28</c:v>
                  </c:pt>
                  <c:pt idx="23">
                    <c:v>01:16</c:v>
                  </c:pt>
                  <c:pt idx="24">
                    <c:v>01:10</c:v>
                  </c:pt>
                  <c:pt idx="25">
                    <c:v>01:15</c:v>
                  </c:pt>
                  <c:pt idx="26">
                    <c:v>00:55</c:v>
                  </c:pt>
                  <c:pt idx="27">
                    <c:v>01:19</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Sheet1!$Q$2:$Q$32</c:f>
              <c:numCache>
                <c:formatCode>0</c:formatCode>
                <c:ptCount val="31"/>
                <c:pt idx="0">
                  <c:v>60</c:v>
                </c:pt>
                <c:pt idx="1">
                  <c:v>60</c:v>
                </c:pt>
                <c:pt idx="2">
                  <c:v>60</c:v>
                </c:pt>
                <c:pt idx="3">
                  <c:v>60</c:v>
                </c:pt>
                <c:pt idx="4">
                  <c:v>60</c:v>
                </c:pt>
                <c:pt idx="5">
                  <c:v>60</c:v>
                </c:pt>
                <c:pt idx="6">
                  <c:v>60</c:v>
                </c:pt>
                <c:pt idx="7">
                  <c:v>60</c:v>
                </c:pt>
                <c:pt idx="8">
                  <c:v>60</c:v>
                </c:pt>
                <c:pt idx="9">
                  <c:v>60</c:v>
                </c:pt>
                <c:pt idx="10">
                  <c:v>60</c:v>
                </c:pt>
                <c:pt idx="11">
                  <c:v>60</c:v>
                </c:pt>
                <c:pt idx="12">
                  <c:v>60</c:v>
                </c:pt>
                <c:pt idx="13">
                  <c:v>60</c:v>
                </c:pt>
                <c:pt idx="14">
                  <c:v>60</c:v>
                </c:pt>
                <c:pt idx="15">
                  <c:v>60</c:v>
                </c:pt>
                <c:pt idx="16">
                  <c:v>60</c:v>
                </c:pt>
                <c:pt idx="17">
                  <c:v>60</c:v>
                </c:pt>
                <c:pt idx="18">
                  <c:v>60</c:v>
                </c:pt>
                <c:pt idx="19">
                  <c:v>60</c:v>
                </c:pt>
                <c:pt idx="20">
                  <c:v>60</c:v>
                </c:pt>
                <c:pt idx="21">
                  <c:v>60</c:v>
                </c:pt>
                <c:pt idx="22">
                  <c:v>60</c:v>
                </c:pt>
                <c:pt idx="23">
                  <c:v>60</c:v>
                </c:pt>
                <c:pt idx="24">
                  <c:v>60</c:v>
                </c:pt>
                <c:pt idx="25">
                  <c:v>60</c:v>
                </c:pt>
                <c:pt idx="26">
                  <c:v>60</c:v>
                </c:pt>
                <c:pt idx="27">
                  <c:v>60</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Lbls>
            <c:dLbl>
              <c:idx val="0"/>
              <c:tx>
                <c:rich>
                  <a:bodyPr/>
                  <a:lstStyle/>
                  <a:p>
                    <a:fld id="{3BBAA399-E369-4B16-8AE9-F02C453DE140}" type="CELLRANGE">
                      <a:rPr lang="en-US"/>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9402-4742-9CEB-D9927FF848B7}"/>
                </c:ext>
              </c:extLst>
            </c:dLbl>
            <c:dLbl>
              <c:idx val="1"/>
              <c:tx>
                <c:rich>
                  <a:bodyPr/>
                  <a:lstStyle/>
                  <a:p>
                    <a:fld id="{0F318B88-B96C-442D-8868-91557CC1990F}"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D078E1FF-9F58-497A-B28A-4F650A2731A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B2735316-D7D0-42E9-80B8-F1D64A273CE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FC097F55-E227-4C8F-8DCE-13426B100EE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FDFF60E0-DEAE-4399-A618-04559D73329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CB276E2C-A2D3-4F9E-938B-8B833D67D09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39AB5566-A3DC-4002-BC46-57213E0C609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D0B44E92-BF36-4470-85D0-5FEC9FED152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069805CE-F624-4F2E-B4F3-86CD799A544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CE683D84-4D33-477A-BB51-41D492D62F0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682E4624-2321-4607-935E-8D693E36FE3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A692D53D-04F4-4724-A44F-CD3419CA06D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683313AD-5C8D-4678-B482-D98A3E23B46F}"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5B74A031-2159-418D-8F1B-0880A4F7EA0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EAD5B6B3-63AA-4E94-AB1F-31350D60A87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FC325C77-572F-4736-AB73-4825AE8AFDA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588FAA5F-3623-4D20-9C3A-BD0CAFC186B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CBFD6197-FB60-4379-B57E-63CFB8FC3B4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BB100F3A-384C-4F00-95F3-77FF11D3F29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7BA00819-50BC-412C-AAB7-B202C255067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1D578220-B26C-4800-993F-4BA9F3DFF2A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EFFECA31-23F5-4856-A763-04113AAC9E0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33DCE067-8AA0-48E4-89B6-7B783489988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DCF41AB2-3B8E-4D0E-B9DB-E049DAD71444}"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2DC8CEB2-9C23-4FD5-89EF-6C980A7260CF}"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30E61447-12C1-4030-9D8A-1AD6EC7E29F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C38FE1B4-181F-447F-8BCE-0A468ED314E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Sheet1!$R$2:$R$32</c:f>
              <c:numCache>
                <c:formatCode>0</c:formatCode>
                <c:ptCount val="31"/>
                <c:pt idx="0">
                  <c:v>85</c:v>
                </c:pt>
                <c:pt idx="1">
                  <c:v>92</c:v>
                </c:pt>
                <c:pt idx="2">
                  <c:v>75</c:v>
                </c:pt>
                <c:pt idx="3">
                  <c:v>89</c:v>
                </c:pt>
                <c:pt idx="4">
                  <c:v>80</c:v>
                </c:pt>
                <c:pt idx="5">
                  <c:v>88</c:v>
                </c:pt>
                <c:pt idx="6">
                  <c:v>78</c:v>
                </c:pt>
                <c:pt idx="7">
                  <c:v>77</c:v>
                </c:pt>
                <c:pt idx="8">
                  <c:v>79</c:v>
                </c:pt>
                <c:pt idx="9">
                  <c:v>76</c:v>
                </c:pt>
                <c:pt idx="10">
                  <c:v>75</c:v>
                </c:pt>
                <c:pt idx="11">
                  <c:v>85</c:v>
                </c:pt>
                <c:pt idx="12">
                  <c:v>80</c:v>
                </c:pt>
                <c:pt idx="13">
                  <c:v>81</c:v>
                </c:pt>
                <c:pt idx="14">
                  <c:v>84</c:v>
                </c:pt>
                <c:pt idx="15">
                  <c:v>111</c:v>
                </c:pt>
                <c:pt idx="16">
                  <c:v>89</c:v>
                </c:pt>
                <c:pt idx="17">
                  <c:v>90</c:v>
                </c:pt>
                <c:pt idx="18">
                  <c:v>91</c:v>
                </c:pt>
                <c:pt idx="19">
                  <c:v>75</c:v>
                </c:pt>
                <c:pt idx="20">
                  <c:v>81</c:v>
                </c:pt>
                <c:pt idx="21">
                  <c:v>68</c:v>
                </c:pt>
                <c:pt idx="22">
                  <c:v>74</c:v>
                </c:pt>
                <c:pt idx="23">
                  <c:v>78</c:v>
                </c:pt>
                <c:pt idx="24">
                  <c:v>68</c:v>
                </c:pt>
                <c:pt idx="25">
                  <c:v>78</c:v>
                </c:pt>
                <c:pt idx="26">
                  <c:v>82</c:v>
                </c:pt>
                <c:pt idx="27">
                  <c:v>78</c:v>
                </c:pt>
              </c:numCache>
            </c:numRef>
          </c:val>
          <c:smooth val="1"/>
          <c:extLst>
            <c:ext xmlns:c15="http://schemas.microsoft.com/office/drawing/2012/chart" uri="{02D57815-91ED-43cb-92C2-25804820EDAC}">
              <c15:datalabelsRange>
                <c15:f>Sheet1!$G$2:$G$32</c15:f>
                <c15:dlblRangeCache>
                  <c:ptCount val="31"/>
                  <c:pt idx="0">
                    <c:v>00:25</c:v>
                  </c:pt>
                  <c:pt idx="1">
                    <c:v>00:32</c:v>
                  </c:pt>
                  <c:pt idx="2">
                    <c:v>00:15</c:v>
                  </c:pt>
                  <c:pt idx="3">
                    <c:v>00:29</c:v>
                  </c:pt>
                  <c:pt idx="4">
                    <c:v>00:20</c:v>
                  </c:pt>
                  <c:pt idx="5">
                    <c:v>00:28</c:v>
                  </c:pt>
                  <c:pt idx="6">
                    <c:v>00:18</c:v>
                  </c:pt>
                  <c:pt idx="7">
                    <c:v>00:17</c:v>
                  </c:pt>
                  <c:pt idx="8">
                    <c:v>00:19</c:v>
                  </c:pt>
                  <c:pt idx="9">
                    <c:v>00:16</c:v>
                  </c:pt>
                  <c:pt idx="10">
                    <c:v>00:15</c:v>
                  </c:pt>
                  <c:pt idx="11">
                    <c:v>00:25</c:v>
                  </c:pt>
                  <c:pt idx="12">
                    <c:v>00:20</c:v>
                  </c:pt>
                  <c:pt idx="13">
                    <c:v>00:21</c:v>
                  </c:pt>
                  <c:pt idx="14">
                    <c:v>00:24</c:v>
                  </c:pt>
                  <c:pt idx="15">
                    <c:v>00:51</c:v>
                  </c:pt>
                  <c:pt idx="16">
                    <c:v>00:29</c:v>
                  </c:pt>
                  <c:pt idx="17">
                    <c:v>00:30</c:v>
                  </c:pt>
                  <c:pt idx="18">
                    <c:v>00:31</c:v>
                  </c:pt>
                  <c:pt idx="19">
                    <c:v>00:15</c:v>
                  </c:pt>
                  <c:pt idx="20">
                    <c:v>00:21</c:v>
                  </c:pt>
                  <c:pt idx="21">
                    <c:v>00:08</c:v>
                  </c:pt>
                  <c:pt idx="22">
                    <c:v>00:14</c:v>
                  </c:pt>
                  <c:pt idx="23">
                    <c:v>00:18</c:v>
                  </c:pt>
                  <c:pt idx="24">
                    <c:v>00:08</c:v>
                  </c:pt>
                  <c:pt idx="25">
                    <c:v>00:18</c:v>
                  </c:pt>
                  <c:pt idx="26">
                    <c:v>00:22</c:v>
                  </c:pt>
                  <c:pt idx="27">
                    <c:v>00:16</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Sheet1!$S$2:$S$32</c:f>
              <c:numCache>
                <c:formatCode>0</c:formatCode>
                <c:ptCount val="31"/>
                <c:pt idx="0">
                  <c:v>240</c:v>
                </c:pt>
                <c:pt idx="1">
                  <c:v>240</c:v>
                </c:pt>
                <c:pt idx="2">
                  <c:v>240</c:v>
                </c:pt>
                <c:pt idx="3">
                  <c:v>240</c:v>
                </c:pt>
                <c:pt idx="4">
                  <c:v>240</c:v>
                </c:pt>
                <c:pt idx="5">
                  <c:v>240</c:v>
                </c:pt>
                <c:pt idx="6">
                  <c:v>240</c:v>
                </c:pt>
                <c:pt idx="7">
                  <c:v>240</c:v>
                </c:pt>
                <c:pt idx="8">
                  <c:v>240</c:v>
                </c:pt>
                <c:pt idx="9">
                  <c:v>240</c:v>
                </c:pt>
                <c:pt idx="10">
                  <c:v>240</c:v>
                </c:pt>
                <c:pt idx="11">
                  <c:v>240</c:v>
                </c:pt>
                <c:pt idx="12">
                  <c:v>240</c:v>
                </c:pt>
                <c:pt idx="13">
                  <c:v>240</c:v>
                </c:pt>
                <c:pt idx="14">
                  <c:v>240</c:v>
                </c:pt>
                <c:pt idx="15">
                  <c:v>240</c:v>
                </c:pt>
                <c:pt idx="16">
                  <c:v>240</c:v>
                </c:pt>
                <c:pt idx="17">
                  <c:v>240</c:v>
                </c:pt>
                <c:pt idx="18">
                  <c:v>240</c:v>
                </c:pt>
                <c:pt idx="19">
                  <c:v>240</c:v>
                </c:pt>
                <c:pt idx="20">
                  <c:v>240</c:v>
                </c:pt>
                <c:pt idx="21">
                  <c:v>240</c:v>
                </c:pt>
                <c:pt idx="22">
                  <c:v>240</c:v>
                </c:pt>
                <c:pt idx="23">
                  <c:v>240</c:v>
                </c:pt>
                <c:pt idx="24">
                  <c:v>240</c:v>
                </c:pt>
                <c:pt idx="25">
                  <c:v>240</c:v>
                </c:pt>
                <c:pt idx="26">
                  <c:v>240</c:v>
                </c:pt>
                <c:pt idx="27">
                  <c:v>240</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Pt>
            <c:idx val="26"/>
            <c:bubble3D val="0"/>
            <c:extLst>
              <c:ext xmlns:c16="http://schemas.microsoft.com/office/drawing/2014/chart" uri="{C3380CC4-5D6E-409C-BE32-E72D297353CC}">
                <c16:uniqueId val="{0000004B-9402-4742-9CEB-D9927FF848B7}"/>
              </c:ext>
            </c:extLst>
          </c:dPt>
          <c:dLbls>
            <c:dLbl>
              <c:idx val="0"/>
              <c:tx>
                <c:rich>
                  <a:bodyPr/>
                  <a:lstStyle/>
                  <a:p>
                    <a:fld id="{4C157DC7-DCAF-4E31-B303-7607E264630A}"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9402-4742-9CEB-D9927FF848B7}"/>
                </c:ext>
              </c:extLst>
            </c:dLbl>
            <c:dLbl>
              <c:idx val="1"/>
              <c:tx>
                <c:rich>
                  <a:bodyPr/>
                  <a:lstStyle/>
                  <a:p>
                    <a:fld id="{295E85B3-2798-4072-B917-434FE9884DC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35B7BA60-4940-42E7-9D91-C2EC62D502F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E7786942-0257-422B-9ADF-6EDDB502F7F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66BE0972-DBEE-40D3-94A0-6C9C754C1C7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F55022B3-5550-4133-884C-01216488893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7BE0F52B-3505-48E3-B4F3-28F90410ACA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5140F8F6-DDD7-49C7-9FBF-42124916B0F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1464983A-09BA-432A-98A7-759DF154AE7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3972FBFA-0454-41A0-9B4E-5EE814B2C21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tx>
                <c:rich>
                  <a:bodyPr/>
                  <a:lstStyle/>
                  <a:p>
                    <a:fld id="{F7A88A97-D83E-4696-A374-24D9C0DA841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9402-4742-9CEB-D9927FF848B7}"/>
                </c:ext>
              </c:extLst>
            </c:dLbl>
            <c:dLbl>
              <c:idx val="11"/>
              <c:tx>
                <c:rich>
                  <a:bodyPr/>
                  <a:lstStyle/>
                  <a:p>
                    <a:fld id="{DE6953CB-554F-4A18-A6B2-3CF9EB438AA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9402-4742-9CEB-D9927FF848B7}"/>
                </c:ext>
              </c:extLst>
            </c:dLbl>
            <c:dLbl>
              <c:idx val="12"/>
              <c:tx>
                <c:rich>
                  <a:bodyPr/>
                  <a:lstStyle/>
                  <a:p>
                    <a:fld id="{198576E9-2ED4-4906-91AE-CC4783BF68D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9402-4742-9CEB-D9927FF848B7}"/>
                </c:ext>
              </c:extLst>
            </c:dLbl>
            <c:dLbl>
              <c:idx val="13"/>
              <c:tx>
                <c:rich>
                  <a:bodyPr/>
                  <a:lstStyle/>
                  <a:p>
                    <a:fld id="{A758349C-8BC2-4D39-96DB-AE3FE80B79B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F3164EC6-4234-4A69-AE07-7D744E8BE0E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9D6B4187-35E5-46DE-B10B-8AA324FDDB8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7C8168B2-F2FC-4479-8FB7-B9704583F97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5B7BCB4C-ABC5-4AF9-AA5F-E8F9C32E1F6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8120476C-E777-4607-A850-5A3DAAEA858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35145AC8-8CAF-4DDD-BA7A-FB13D116DF2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30CA66C6-3D19-43A0-973D-0F5BE5CD273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tx>
                <c:rich>
                  <a:bodyPr/>
                  <a:lstStyle/>
                  <a:p>
                    <a:fld id="{AEA13975-6891-469F-B2F4-9CCEDCAAB1B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9402-4742-9CEB-D9927FF848B7}"/>
                </c:ext>
              </c:extLst>
            </c:dLbl>
            <c:dLbl>
              <c:idx val="22"/>
              <c:tx>
                <c:rich>
                  <a:bodyPr/>
                  <a:lstStyle/>
                  <a:p>
                    <a:fld id="{83BF981E-47F7-4C2F-8D4F-BD70CA418F3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5127CB03-E7F4-4789-9708-C3DC21B9F37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01B06992-6FC7-4CDC-9000-39F6C8F5195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9315DF41-07C3-4621-9F48-794520B4F68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D7390EF3-DDD4-48FC-8FD8-675773B437C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38BA9A44-3A92-4448-9A11-86DE5E206E6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Sheet1!$T$2:$T$32</c:f>
              <c:numCache>
                <c:formatCode>0</c:formatCode>
                <c:ptCount val="31"/>
                <c:pt idx="0">
                  <c:v>172</c:v>
                </c:pt>
                <c:pt idx="1">
                  <c:v>226</c:v>
                </c:pt>
                <c:pt idx="2">
                  <c:v>199</c:v>
                </c:pt>
                <c:pt idx="3">
                  <c:v>154</c:v>
                </c:pt>
                <c:pt idx="4">
                  <c:v>166</c:v>
                </c:pt>
                <c:pt idx="5">
                  <c:v>163</c:v>
                </c:pt>
                <c:pt idx="6">
                  <c:v>201</c:v>
                </c:pt>
                <c:pt idx="7">
                  <c:v>179</c:v>
                </c:pt>
                <c:pt idx="8">
                  <c:v>173</c:v>
                </c:pt>
                <c:pt idx="9">
                  <c:v>169</c:v>
                </c:pt>
                <c:pt idx="10">
                  <c:v>192</c:v>
                </c:pt>
                <c:pt idx="11">
                  <c:v>166</c:v>
                </c:pt>
                <c:pt idx="12">
                  <c:v>185</c:v>
                </c:pt>
                <c:pt idx="13">
                  <c:v>220</c:v>
                </c:pt>
                <c:pt idx="14">
                  <c:v>201</c:v>
                </c:pt>
                <c:pt idx="15">
                  <c:v>202</c:v>
                </c:pt>
                <c:pt idx="16">
                  <c:v>181</c:v>
                </c:pt>
                <c:pt idx="17">
                  <c:v>175</c:v>
                </c:pt>
                <c:pt idx="18">
                  <c:v>170</c:v>
                </c:pt>
                <c:pt idx="19">
                  <c:v>172</c:v>
                </c:pt>
                <c:pt idx="20">
                  <c:v>204</c:v>
                </c:pt>
                <c:pt idx="21">
                  <c:v>172</c:v>
                </c:pt>
                <c:pt idx="22">
                  <c:v>172</c:v>
                </c:pt>
                <c:pt idx="23">
                  <c:v>200</c:v>
                </c:pt>
                <c:pt idx="24">
                  <c:v>155</c:v>
                </c:pt>
                <c:pt idx="25">
                  <c:v>189</c:v>
                </c:pt>
                <c:pt idx="26">
                  <c:v>178</c:v>
                </c:pt>
                <c:pt idx="27">
                  <c:v>178</c:v>
                </c:pt>
              </c:numCache>
            </c:numRef>
          </c:val>
          <c:smooth val="1"/>
          <c:extLst>
            <c:ext xmlns:c15="http://schemas.microsoft.com/office/drawing/2012/chart" uri="{02D57815-91ED-43cb-92C2-25804820EDAC}">
              <c15:datalabelsRange>
                <c15:f>Sheet1!$H$2:$H$32</c15:f>
                <c15:dlblRangeCache>
                  <c:ptCount val="31"/>
                  <c:pt idx="0">
                    <c:v>01:52</c:v>
                  </c:pt>
                  <c:pt idx="1">
                    <c:v>02:46</c:v>
                  </c:pt>
                  <c:pt idx="2">
                    <c:v>02:19</c:v>
                  </c:pt>
                  <c:pt idx="3">
                    <c:v>01:34</c:v>
                  </c:pt>
                  <c:pt idx="4">
                    <c:v>01:46</c:v>
                  </c:pt>
                  <c:pt idx="5">
                    <c:v>01:43</c:v>
                  </c:pt>
                  <c:pt idx="6">
                    <c:v>02:21</c:v>
                  </c:pt>
                  <c:pt idx="7">
                    <c:v>01:59</c:v>
                  </c:pt>
                  <c:pt idx="8">
                    <c:v>01:53</c:v>
                  </c:pt>
                  <c:pt idx="9">
                    <c:v>01:49</c:v>
                  </c:pt>
                  <c:pt idx="10">
                    <c:v>02:12</c:v>
                  </c:pt>
                  <c:pt idx="11">
                    <c:v>01:46</c:v>
                  </c:pt>
                  <c:pt idx="12">
                    <c:v>02:05</c:v>
                  </c:pt>
                  <c:pt idx="13">
                    <c:v>02:40</c:v>
                  </c:pt>
                  <c:pt idx="14">
                    <c:v>02:21</c:v>
                  </c:pt>
                  <c:pt idx="15">
                    <c:v>02:22</c:v>
                  </c:pt>
                  <c:pt idx="16">
                    <c:v>02:01</c:v>
                  </c:pt>
                  <c:pt idx="17">
                    <c:v>01:55</c:v>
                  </c:pt>
                  <c:pt idx="18">
                    <c:v>01:50</c:v>
                  </c:pt>
                  <c:pt idx="19">
                    <c:v>01:52</c:v>
                  </c:pt>
                  <c:pt idx="20">
                    <c:v>02:24</c:v>
                  </c:pt>
                  <c:pt idx="21">
                    <c:v>01:52</c:v>
                  </c:pt>
                  <c:pt idx="22">
                    <c:v>01:52</c:v>
                  </c:pt>
                  <c:pt idx="23">
                    <c:v>02:20</c:v>
                  </c:pt>
                  <c:pt idx="24">
                    <c:v>01:35</c:v>
                  </c:pt>
                  <c:pt idx="25">
                    <c:v>02:09</c:v>
                  </c:pt>
                  <c:pt idx="26">
                    <c:v>01:58</c:v>
                  </c:pt>
                  <c:pt idx="27">
                    <c:v>01:58</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Sheet1!$Q$2:$Q$32</c:f>
              <c:numCache>
                <c:formatCode>0</c:formatCode>
                <c:ptCount val="31"/>
                <c:pt idx="0">
                  <c:v>120</c:v>
                </c:pt>
                <c:pt idx="1">
                  <c:v>120</c:v>
                </c:pt>
                <c:pt idx="2">
                  <c:v>120</c:v>
                </c:pt>
                <c:pt idx="3">
                  <c:v>120</c:v>
                </c:pt>
                <c:pt idx="4">
                  <c:v>120</c:v>
                </c:pt>
                <c:pt idx="5">
                  <c:v>120</c:v>
                </c:pt>
                <c:pt idx="6">
                  <c:v>120</c:v>
                </c:pt>
                <c:pt idx="7">
                  <c:v>120</c:v>
                </c:pt>
                <c:pt idx="8">
                  <c:v>120</c:v>
                </c:pt>
                <c:pt idx="9">
                  <c:v>120</c:v>
                </c:pt>
                <c:pt idx="10">
                  <c:v>120</c:v>
                </c:pt>
                <c:pt idx="11">
                  <c:v>120</c:v>
                </c:pt>
                <c:pt idx="12">
                  <c:v>120</c:v>
                </c:pt>
                <c:pt idx="13">
                  <c:v>120</c:v>
                </c:pt>
                <c:pt idx="14">
                  <c:v>120</c:v>
                </c:pt>
                <c:pt idx="15">
                  <c:v>120</c:v>
                </c:pt>
                <c:pt idx="16">
                  <c:v>120</c:v>
                </c:pt>
                <c:pt idx="17">
                  <c:v>120</c:v>
                </c:pt>
                <c:pt idx="18">
                  <c:v>120</c:v>
                </c:pt>
                <c:pt idx="19">
                  <c:v>120</c:v>
                </c:pt>
                <c:pt idx="20">
                  <c:v>120</c:v>
                </c:pt>
                <c:pt idx="21">
                  <c:v>120</c:v>
                </c:pt>
                <c:pt idx="22">
                  <c:v>120</c:v>
                </c:pt>
                <c:pt idx="23">
                  <c:v>120</c:v>
                </c:pt>
                <c:pt idx="24">
                  <c:v>120</c:v>
                </c:pt>
                <c:pt idx="25">
                  <c:v>120</c:v>
                </c:pt>
                <c:pt idx="26">
                  <c:v>120</c:v>
                </c:pt>
                <c:pt idx="27">
                  <c:v>120</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Lbls>
            <c:dLbl>
              <c:idx val="0"/>
              <c:tx>
                <c:rich>
                  <a:bodyPr/>
                  <a:lstStyle/>
                  <a:p>
                    <a:fld id="{EEAC4B94-6ACB-47F7-9FC1-4478D70C4A1B}" type="CELLRANGE">
                      <a:rPr lang="en-US"/>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9402-4742-9CEB-D9927FF848B7}"/>
                </c:ext>
              </c:extLst>
            </c:dLbl>
            <c:dLbl>
              <c:idx val="1"/>
              <c:tx>
                <c:rich>
                  <a:bodyPr/>
                  <a:lstStyle/>
                  <a:p>
                    <a:fld id="{D67D3145-3BDD-4432-A44D-398671EEAD8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280E175D-7959-42AF-8E8E-912D55D1A98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C09ED1A2-B9C6-476F-AFA2-A6CC0D4137E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17C83092-5B4A-4D22-8EBC-059E68787DC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0CEFC6FB-4228-4813-8FB6-3EBE170755D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D2FF7C85-95BA-4221-9DB5-6D237B30616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90DD3D78-8C75-447B-80ED-3B4311E462A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0A4A80A1-367B-4677-BD6E-D22698ABBB5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3F039ABB-E3AC-45D0-9B76-77A0D5679EF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206ACB20-EF14-42DD-AE8E-A4F03F599F1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524C194F-BDFA-4851-A5AF-E42318E41EB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8713BA72-4B67-4B09-B913-CA62375BE16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4441F842-7AC5-4EBA-AD38-D5F021DBD75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431AC5B2-0B73-4568-A2C2-036D1AFD34F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F4B8081B-6B64-497F-8966-778AC8FEACA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59D8C6C5-8508-434B-BE31-9FC0A2ACE94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B6258370-6905-43D8-9A1F-0AE8D9E1967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84C166C8-7F4A-4697-ADEC-9309D195FB2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3C21DEFD-6520-4E94-AF99-FC1C7B6E32D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02331CC1-1BB5-4803-AF66-224BDEFDE49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B16EFAED-6637-4EAB-828C-E57F7F54E84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3B3BBB26-BD80-484B-917E-E85744576281}"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64ED37CE-C946-4ED4-A89B-8411A8CCE8D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496316AB-4D75-4B2F-99FB-2CFB4F64C43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962FFFC4-5A2F-42D0-9A93-B11F70DAF54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97EFF80A-654C-44E2-9DA4-EFED0F1099D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48DB0BE1-DD87-445E-8A7F-7548F3DB7A6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Sheet1!$R$2:$R$32</c:f>
              <c:numCache>
                <c:formatCode>0</c:formatCode>
                <c:ptCount val="31"/>
                <c:pt idx="0">
                  <c:v>127</c:v>
                </c:pt>
                <c:pt idx="1">
                  <c:v>154</c:v>
                </c:pt>
                <c:pt idx="2">
                  <c:v>140</c:v>
                </c:pt>
                <c:pt idx="3">
                  <c:v>131</c:v>
                </c:pt>
                <c:pt idx="4">
                  <c:v>113</c:v>
                </c:pt>
                <c:pt idx="5">
                  <c:v>131</c:v>
                </c:pt>
                <c:pt idx="6">
                  <c:v>127</c:v>
                </c:pt>
                <c:pt idx="7">
                  <c:v>132</c:v>
                </c:pt>
                <c:pt idx="8">
                  <c:v>154</c:v>
                </c:pt>
                <c:pt idx="9">
                  <c:v>117</c:v>
                </c:pt>
                <c:pt idx="10">
                  <c:v>118</c:v>
                </c:pt>
                <c:pt idx="11">
                  <c:v>145</c:v>
                </c:pt>
                <c:pt idx="12">
                  <c:v>128</c:v>
                </c:pt>
                <c:pt idx="13">
                  <c:v>123</c:v>
                </c:pt>
                <c:pt idx="14">
                  <c:v>131</c:v>
                </c:pt>
                <c:pt idx="15">
                  <c:v>150</c:v>
                </c:pt>
                <c:pt idx="16">
                  <c:v>106</c:v>
                </c:pt>
                <c:pt idx="17">
                  <c:v>142</c:v>
                </c:pt>
                <c:pt idx="18">
                  <c:v>108</c:v>
                </c:pt>
                <c:pt idx="19">
                  <c:v>112</c:v>
                </c:pt>
                <c:pt idx="20">
                  <c:v>115.00000000000001</c:v>
                </c:pt>
                <c:pt idx="21">
                  <c:v>103</c:v>
                </c:pt>
                <c:pt idx="22">
                  <c:v>126</c:v>
                </c:pt>
                <c:pt idx="23">
                  <c:v>113</c:v>
                </c:pt>
                <c:pt idx="24">
                  <c:v>124</c:v>
                </c:pt>
                <c:pt idx="25">
                  <c:v>143</c:v>
                </c:pt>
                <c:pt idx="26">
                  <c:v>133</c:v>
                </c:pt>
                <c:pt idx="27">
                  <c:v>141</c:v>
                </c:pt>
              </c:numCache>
            </c:numRef>
          </c:val>
          <c:smooth val="1"/>
          <c:extLst>
            <c:ext xmlns:c15="http://schemas.microsoft.com/office/drawing/2012/chart" uri="{02D57815-91ED-43cb-92C2-25804820EDAC}">
              <c15:datalabelsRange>
                <c15:f>Sheet1!$G$2:$G$32</c15:f>
                <c15:dlblRangeCache>
                  <c:ptCount val="31"/>
                  <c:pt idx="0">
                    <c:v>01:07</c:v>
                  </c:pt>
                  <c:pt idx="1">
                    <c:v>01:34</c:v>
                  </c:pt>
                  <c:pt idx="2">
                    <c:v>01:20</c:v>
                  </c:pt>
                  <c:pt idx="3">
                    <c:v>01:11</c:v>
                  </c:pt>
                  <c:pt idx="4">
                    <c:v>00:53</c:v>
                  </c:pt>
                  <c:pt idx="5">
                    <c:v>01:11</c:v>
                  </c:pt>
                  <c:pt idx="6">
                    <c:v>01:07</c:v>
                  </c:pt>
                  <c:pt idx="7">
                    <c:v>01:12</c:v>
                  </c:pt>
                  <c:pt idx="8">
                    <c:v>01:34</c:v>
                  </c:pt>
                  <c:pt idx="9">
                    <c:v>00:57</c:v>
                  </c:pt>
                  <c:pt idx="10">
                    <c:v>00:58</c:v>
                  </c:pt>
                  <c:pt idx="11">
                    <c:v>01:25</c:v>
                  </c:pt>
                  <c:pt idx="12">
                    <c:v>01:08</c:v>
                  </c:pt>
                  <c:pt idx="13">
                    <c:v>01:03</c:v>
                  </c:pt>
                  <c:pt idx="14">
                    <c:v>01:11</c:v>
                  </c:pt>
                  <c:pt idx="15">
                    <c:v>01:30</c:v>
                  </c:pt>
                  <c:pt idx="16">
                    <c:v>00:46</c:v>
                  </c:pt>
                  <c:pt idx="17">
                    <c:v>01:22</c:v>
                  </c:pt>
                  <c:pt idx="18">
                    <c:v>00:48</c:v>
                  </c:pt>
                  <c:pt idx="19">
                    <c:v>00:52</c:v>
                  </c:pt>
                  <c:pt idx="20">
                    <c:v>00:55</c:v>
                  </c:pt>
                  <c:pt idx="21">
                    <c:v>00:43</c:v>
                  </c:pt>
                  <c:pt idx="22">
                    <c:v>01:06</c:v>
                  </c:pt>
                  <c:pt idx="23">
                    <c:v>00:53</c:v>
                  </c:pt>
                  <c:pt idx="24">
                    <c:v>01:04</c:v>
                  </c:pt>
                  <c:pt idx="25">
                    <c:v>01:23</c:v>
                  </c:pt>
                  <c:pt idx="26">
                    <c:v>01:13</c:v>
                  </c:pt>
                  <c:pt idx="27">
                    <c:v>01:21</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Sheet1!$S$2:$S$32</c:f>
              <c:numCache>
                <c:formatCode>0</c:formatCode>
                <c:ptCount val="31"/>
                <c:pt idx="0">
                  <c:v>270</c:v>
                </c:pt>
                <c:pt idx="1">
                  <c:v>270</c:v>
                </c:pt>
                <c:pt idx="2">
                  <c:v>270</c:v>
                </c:pt>
                <c:pt idx="3">
                  <c:v>270</c:v>
                </c:pt>
                <c:pt idx="4">
                  <c:v>270</c:v>
                </c:pt>
                <c:pt idx="5">
                  <c:v>270</c:v>
                </c:pt>
                <c:pt idx="6">
                  <c:v>270</c:v>
                </c:pt>
                <c:pt idx="7">
                  <c:v>270</c:v>
                </c:pt>
                <c:pt idx="8">
                  <c:v>270</c:v>
                </c:pt>
                <c:pt idx="9">
                  <c:v>270</c:v>
                </c:pt>
                <c:pt idx="10">
                  <c:v>270</c:v>
                </c:pt>
                <c:pt idx="11">
                  <c:v>270</c:v>
                </c:pt>
                <c:pt idx="12">
                  <c:v>270</c:v>
                </c:pt>
                <c:pt idx="13">
                  <c:v>270</c:v>
                </c:pt>
                <c:pt idx="14">
                  <c:v>270</c:v>
                </c:pt>
                <c:pt idx="15">
                  <c:v>270</c:v>
                </c:pt>
                <c:pt idx="16">
                  <c:v>270</c:v>
                </c:pt>
                <c:pt idx="17">
                  <c:v>270</c:v>
                </c:pt>
                <c:pt idx="18">
                  <c:v>270</c:v>
                </c:pt>
                <c:pt idx="19">
                  <c:v>270</c:v>
                </c:pt>
                <c:pt idx="20">
                  <c:v>270</c:v>
                </c:pt>
                <c:pt idx="21">
                  <c:v>270</c:v>
                </c:pt>
                <c:pt idx="22">
                  <c:v>270</c:v>
                </c:pt>
                <c:pt idx="23">
                  <c:v>270</c:v>
                </c:pt>
                <c:pt idx="24">
                  <c:v>270</c:v>
                </c:pt>
                <c:pt idx="25">
                  <c:v>270</c:v>
                </c:pt>
                <c:pt idx="26">
                  <c:v>270</c:v>
                </c:pt>
                <c:pt idx="27">
                  <c:v>270</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Lbls>
            <c:dLbl>
              <c:idx val="0"/>
              <c:tx>
                <c:rich>
                  <a:bodyPr/>
                  <a:lstStyle/>
                  <a:p>
                    <a:fld id="{D62F9732-CDCF-471E-93EA-84988BB56B44}"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9402-4742-9CEB-D9927FF848B7}"/>
                </c:ext>
              </c:extLst>
            </c:dLbl>
            <c:dLbl>
              <c:idx val="1"/>
              <c:tx>
                <c:rich>
                  <a:bodyPr/>
                  <a:lstStyle/>
                  <a:p>
                    <a:fld id="{10A499C8-AFAA-4974-9758-E0D773D92B7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7A82D84E-8F65-46A5-A423-B3513712D7A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96FA3909-1BF8-4BE0-9C9E-31FA9EF933B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45594CCB-2A74-43D5-BC8A-CF39B5EBC19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6DFD1410-F74B-4890-8C9E-A45AA1914AB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68410C49-9D2F-4038-8E42-A49C28807B1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E11095AF-594E-4F70-A2D7-37ADAB68238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873D03C3-BB62-45DB-8505-A68C2E3F36D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CFAF3A8B-1FE0-4799-AB97-9E67AB74C20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tx>
                <c:rich>
                  <a:bodyPr/>
                  <a:lstStyle/>
                  <a:p>
                    <a:fld id="{64EBDECC-8DD9-4A49-A7F5-9D86CD5FE5F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9402-4742-9CEB-D9927FF848B7}"/>
                </c:ext>
              </c:extLst>
            </c:dLbl>
            <c:dLbl>
              <c:idx val="11"/>
              <c:tx>
                <c:rich>
                  <a:bodyPr/>
                  <a:lstStyle/>
                  <a:p>
                    <a:fld id="{9D91DA99-4950-4E6A-A264-19B68ADB97E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9402-4742-9CEB-D9927FF848B7}"/>
                </c:ext>
              </c:extLst>
            </c:dLbl>
            <c:dLbl>
              <c:idx val="12"/>
              <c:tx>
                <c:rich>
                  <a:bodyPr/>
                  <a:lstStyle/>
                  <a:p>
                    <a:fld id="{6B378B4F-C1E5-48AA-A16C-A6DB26D1DBA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9402-4742-9CEB-D9927FF848B7}"/>
                </c:ext>
              </c:extLst>
            </c:dLbl>
            <c:dLbl>
              <c:idx val="13"/>
              <c:tx>
                <c:rich>
                  <a:bodyPr/>
                  <a:lstStyle/>
                  <a:p>
                    <a:fld id="{57AB636B-AA0D-418D-BC0A-F9976E44EB0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30ED122D-C9E1-4D80-982E-E9B1E5608BB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38797BAE-C902-423D-BFFA-A029CC65865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2EE2C0BA-F310-4A96-B9D0-0CAA09640E9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0448D043-729A-429C-9932-D0F58C55FDD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C4E59246-8978-4518-92DE-081A1E8F0E7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947DCF6A-8D8F-485A-B738-2BDB05D040F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6F3410EA-67B4-411B-B54B-55D2D448AC9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tx>
                <c:rich>
                  <a:bodyPr/>
                  <a:lstStyle/>
                  <a:p>
                    <a:fld id="{9AA71353-40B0-45E2-A617-A7BDC930ABF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9402-4742-9CEB-D9927FF848B7}"/>
                </c:ext>
              </c:extLst>
            </c:dLbl>
            <c:dLbl>
              <c:idx val="22"/>
              <c:tx>
                <c:rich>
                  <a:bodyPr/>
                  <a:lstStyle/>
                  <a:p>
                    <a:fld id="{C0E91D13-59C6-4BC1-A1F3-85A06E0FAB0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D2152A60-7501-4ADD-80E1-DCADE0D138E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35E231A3-A051-4C83-B54A-3472440336D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5914BB4B-5EDC-4C0A-8F6F-AA6B27F129F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33EC274A-0406-4C87-BD6E-DC0C9241AE7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6980CDE4-E7EF-4B8C-AC07-B6FC609BF8B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45689</c:v>
                </c:pt>
                <c:pt idx="1">
                  <c:v>45690</c:v>
                </c:pt>
                <c:pt idx="2">
                  <c:v>45691</c:v>
                </c:pt>
                <c:pt idx="3">
                  <c:v>45692</c:v>
                </c:pt>
                <c:pt idx="4">
                  <c:v>45693</c:v>
                </c:pt>
                <c:pt idx="5">
                  <c:v>45694</c:v>
                </c:pt>
                <c:pt idx="6">
                  <c:v>45695</c:v>
                </c:pt>
                <c:pt idx="7">
                  <c:v>45696</c:v>
                </c:pt>
                <c:pt idx="8">
                  <c:v>45697</c:v>
                </c:pt>
                <c:pt idx="9">
                  <c:v>45698</c:v>
                </c:pt>
                <c:pt idx="10">
                  <c:v>45699</c:v>
                </c:pt>
                <c:pt idx="11">
                  <c:v>45700</c:v>
                </c:pt>
                <c:pt idx="12">
                  <c:v>45701</c:v>
                </c:pt>
                <c:pt idx="13">
                  <c:v>45702</c:v>
                </c:pt>
                <c:pt idx="14">
                  <c:v>45703</c:v>
                </c:pt>
                <c:pt idx="15">
                  <c:v>45704</c:v>
                </c:pt>
                <c:pt idx="16">
                  <c:v>45705</c:v>
                </c:pt>
                <c:pt idx="17">
                  <c:v>45706</c:v>
                </c:pt>
                <c:pt idx="18">
                  <c:v>45707</c:v>
                </c:pt>
                <c:pt idx="19">
                  <c:v>45708</c:v>
                </c:pt>
                <c:pt idx="20">
                  <c:v>45709</c:v>
                </c:pt>
                <c:pt idx="21">
                  <c:v>45710</c:v>
                </c:pt>
                <c:pt idx="22">
                  <c:v>45711</c:v>
                </c:pt>
                <c:pt idx="23">
                  <c:v>45712</c:v>
                </c:pt>
                <c:pt idx="24">
                  <c:v>45713</c:v>
                </c:pt>
                <c:pt idx="25">
                  <c:v>45714</c:v>
                </c:pt>
                <c:pt idx="26">
                  <c:v>45715</c:v>
                </c:pt>
                <c:pt idx="27">
                  <c:v>45716</c:v>
                </c:pt>
              </c:numCache>
            </c:numRef>
          </c:cat>
          <c:val>
            <c:numRef>
              <c:f>Sheet1!$T$2:$T$32</c:f>
              <c:numCache>
                <c:formatCode>0</c:formatCode>
                <c:ptCount val="31"/>
                <c:pt idx="0">
                  <c:v>265</c:v>
                </c:pt>
                <c:pt idx="1">
                  <c:v>285</c:v>
                </c:pt>
                <c:pt idx="2">
                  <c:v>244.99999999999997</c:v>
                </c:pt>
                <c:pt idx="3">
                  <c:v>244.99999999999997</c:v>
                </c:pt>
                <c:pt idx="4">
                  <c:v>219.99999999999997</c:v>
                </c:pt>
                <c:pt idx="5">
                  <c:v>240</c:v>
                </c:pt>
                <c:pt idx="6">
                  <c:v>230</c:v>
                </c:pt>
                <c:pt idx="7">
                  <c:v>240</c:v>
                </c:pt>
                <c:pt idx="8">
                  <c:v>240</c:v>
                </c:pt>
                <c:pt idx="9">
                  <c:v>215</c:v>
                </c:pt>
                <c:pt idx="10">
                  <c:v>230</c:v>
                </c:pt>
                <c:pt idx="11">
                  <c:v>250</c:v>
                </c:pt>
                <c:pt idx="12">
                  <c:v>250</c:v>
                </c:pt>
                <c:pt idx="13">
                  <c:v>265</c:v>
                </c:pt>
                <c:pt idx="14">
                  <c:v>230</c:v>
                </c:pt>
                <c:pt idx="15">
                  <c:v>265</c:v>
                </c:pt>
                <c:pt idx="16">
                  <c:v>270</c:v>
                </c:pt>
                <c:pt idx="17">
                  <c:v>244.99999999999997</c:v>
                </c:pt>
                <c:pt idx="18">
                  <c:v>210</c:v>
                </c:pt>
                <c:pt idx="19">
                  <c:v>215</c:v>
                </c:pt>
                <c:pt idx="20">
                  <c:v>260</c:v>
                </c:pt>
                <c:pt idx="21">
                  <c:v>235</c:v>
                </c:pt>
                <c:pt idx="22">
                  <c:v>240</c:v>
                </c:pt>
                <c:pt idx="23">
                  <c:v>295</c:v>
                </c:pt>
                <c:pt idx="24">
                  <c:v>224.99999999999997</c:v>
                </c:pt>
                <c:pt idx="25">
                  <c:v>265</c:v>
                </c:pt>
                <c:pt idx="26">
                  <c:v>254.99999999999997</c:v>
                </c:pt>
                <c:pt idx="27">
                  <c:v>244.99999999999997</c:v>
                </c:pt>
              </c:numCache>
            </c:numRef>
          </c:val>
          <c:smooth val="1"/>
          <c:extLst>
            <c:ext xmlns:c15="http://schemas.microsoft.com/office/drawing/2012/chart" uri="{02D57815-91ED-43cb-92C2-25804820EDAC}">
              <c15:datalabelsRange>
                <c15:f>Sheet1!$H$2:$H$32</c15:f>
                <c15:dlblRangeCache>
                  <c:ptCount val="31"/>
                  <c:pt idx="0">
                    <c:v>03:25</c:v>
                  </c:pt>
                  <c:pt idx="1">
                    <c:v>03:45</c:v>
                  </c:pt>
                  <c:pt idx="2">
                    <c:v>03:05</c:v>
                  </c:pt>
                  <c:pt idx="3">
                    <c:v>03:05</c:v>
                  </c:pt>
                  <c:pt idx="4">
                    <c:v>02:40</c:v>
                  </c:pt>
                  <c:pt idx="5">
                    <c:v>03:00</c:v>
                  </c:pt>
                  <c:pt idx="6">
                    <c:v>02:50</c:v>
                  </c:pt>
                  <c:pt idx="7">
                    <c:v>03:00</c:v>
                  </c:pt>
                  <c:pt idx="8">
                    <c:v>03:00</c:v>
                  </c:pt>
                  <c:pt idx="9">
                    <c:v>02:35</c:v>
                  </c:pt>
                  <c:pt idx="10">
                    <c:v>02:50</c:v>
                  </c:pt>
                  <c:pt idx="11">
                    <c:v>03:10</c:v>
                  </c:pt>
                  <c:pt idx="12">
                    <c:v>03:10</c:v>
                  </c:pt>
                  <c:pt idx="13">
                    <c:v>03:25</c:v>
                  </c:pt>
                  <c:pt idx="14">
                    <c:v>02:50</c:v>
                  </c:pt>
                  <c:pt idx="15">
                    <c:v>03:25</c:v>
                  </c:pt>
                  <c:pt idx="16">
                    <c:v>03:30</c:v>
                  </c:pt>
                  <c:pt idx="17">
                    <c:v>03:05</c:v>
                  </c:pt>
                  <c:pt idx="18">
                    <c:v>02:30</c:v>
                  </c:pt>
                  <c:pt idx="19">
                    <c:v>02:35</c:v>
                  </c:pt>
                  <c:pt idx="20">
                    <c:v>03:20</c:v>
                  </c:pt>
                  <c:pt idx="21">
                    <c:v>02:55</c:v>
                  </c:pt>
                  <c:pt idx="22">
                    <c:v>03:00</c:v>
                  </c:pt>
                  <c:pt idx="23">
                    <c:v>03:55</c:v>
                  </c:pt>
                  <c:pt idx="24">
                    <c:v>02:45</c:v>
                  </c:pt>
                  <c:pt idx="25">
                    <c:v>03:25</c:v>
                  </c:pt>
                  <c:pt idx="26">
                    <c:v>03:15</c:v>
                  </c:pt>
                  <c:pt idx="27">
                    <c:v>03:05</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02901466313642E-2"/>
          <c:y val="4.1074702190629676E-2"/>
          <c:w val="0.92673312224478566"/>
          <c:h val="0.78756567238996966"/>
        </c:manualLayout>
      </c:layout>
      <c:barChart>
        <c:barDir val="col"/>
        <c:grouping val="clustered"/>
        <c:varyColors val="0"/>
        <c:ser>
          <c:idx val="0"/>
          <c:order val="0"/>
          <c:tx>
            <c:strRef>
              <c:f>Sheet1!$C$2</c:f>
              <c:strCache>
                <c:ptCount val="1"/>
                <c:pt idx="0">
                  <c:v>Exe</c:v>
                </c:pt>
              </c:strCache>
            </c:strRef>
          </c:tx>
          <c:spPr>
            <a:solidFill>
              <a:srgbClr val="1E485E"/>
            </a:solidFill>
            <a:ln>
              <a:noFill/>
            </a:ln>
            <a:effectLst/>
          </c:spPr>
          <c:invertIfNegative val="0"/>
          <c:dPt>
            <c:idx val="7"/>
            <c:invertIfNegative val="0"/>
            <c:bubble3D val="0"/>
            <c:spPr>
              <a:pattFill prst="ltUpDiag">
                <a:fgClr>
                  <a:srgbClr val="1E485E"/>
                </a:fgClr>
                <a:bgClr>
                  <a:schemeClr val="bg1"/>
                </a:bgClr>
              </a:pattFill>
              <a:ln>
                <a:solidFill>
                  <a:srgbClr val="1E485E"/>
                </a:solidFill>
                <a:prstDash val="dash"/>
              </a:ln>
              <a:effectLst/>
            </c:spPr>
            <c:extLst>
              <c:ext xmlns:c16="http://schemas.microsoft.com/office/drawing/2014/chart" uri="{C3380CC4-5D6E-409C-BE32-E72D297353CC}">
                <c16:uniqueId val="{00000001-04CD-4155-ACC0-66EDF7EE27F5}"/>
              </c:ext>
            </c:extLst>
          </c:dPt>
          <c:dLbls>
            <c:numFmt formatCode="#,##0" sourceLinked="0"/>
            <c:spPr>
              <a:noFill/>
              <a:ln>
                <a:noFill/>
              </a:ln>
              <a:effectLst/>
            </c:spPr>
            <c:txPr>
              <a:bodyPr rot="0" spcFirstLastPara="1" vertOverflow="ellipsis" vert="horz" wrap="square" anchor="ctr" anchorCtr="1"/>
              <a:lstStyle/>
              <a:p>
                <a:pPr>
                  <a:defRPr sz="1200" b="0" i="1" u="none" strike="noStrike" kern="1200" baseline="0">
                    <a:solidFill>
                      <a:srgbClr val="1E485E"/>
                    </a:solidFill>
                    <a:latin typeface="+mn-lt"/>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Sheet1!$B$11:$B$18</c:f>
              <c:strCache>
                <c:ptCount val="8"/>
                <c:pt idx="0">
                  <c:v>FY 19</c:v>
                </c:pt>
                <c:pt idx="1">
                  <c:v>FY 20</c:v>
                </c:pt>
                <c:pt idx="2">
                  <c:v>FY 21</c:v>
                </c:pt>
                <c:pt idx="3">
                  <c:v>FY 22</c:v>
                </c:pt>
                <c:pt idx="4">
                  <c:v>FY 23</c:v>
                </c:pt>
                <c:pt idx="5">
                  <c:v>FY 24</c:v>
                </c:pt>
                <c:pt idx="6">
                  <c:v>FY 25</c:v>
                </c:pt>
                <c:pt idx="7">
                  <c:v>FY 26 Proj</c:v>
                </c:pt>
              </c:strCache>
            </c:strRef>
          </c:cat>
          <c:val>
            <c:numRef>
              <c:f>Sheet1!$C$11:$C$18</c:f>
              <c:numCache>
                <c:formatCode>General</c:formatCode>
                <c:ptCount val="8"/>
                <c:pt idx="0">
                  <c:v>891</c:v>
                </c:pt>
                <c:pt idx="1">
                  <c:v>893</c:v>
                </c:pt>
                <c:pt idx="2">
                  <c:v>880</c:v>
                </c:pt>
                <c:pt idx="3">
                  <c:v>803</c:v>
                </c:pt>
                <c:pt idx="4">
                  <c:v>802</c:v>
                </c:pt>
                <c:pt idx="5">
                  <c:v>789</c:v>
                </c:pt>
                <c:pt idx="6">
                  <c:v>763</c:v>
                </c:pt>
                <c:pt idx="7">
                  <c:v>763</c:v>
                </c:pt>
              </c:numCache>
            </c:numRef>
          </c:val>
          <c:extLst>
            <c:ext xmlns:c16="http://schemas.microsoft.com/office/drawing/2014/chart" uri="{C3380CC4-5D6E-409C-BE32-E72D297353CC}">
              <c16:uniqueId val="{00000004-2CA9-41FB-A998-1A1F570C9FC4}"/>
            </c:ext>
          </c:extLst>
        </c:ser>
        <c:ser>
          <c:idx val="1"/>
          <c:order val="1"/>
          <c:tx>
            <c:strRef>
              <c:f>Sheet1!$D$2</c:f>
              <c:strCache>
                <c:ptCount val="1"/>
                <c:pt idx="0">
                  <c:v>WB</c:v>
                </c:pt>
              </c:strCache>
            </c:strRef>
          </c:tx>
          <c:spPr>
            <a:solidFill>
              <a:srgbClr val="3C708C"/>
            </a:solidFill>
            <a:ln>
              <a:noFill/>
            </a:ln>
            <a:effectLst/>
          </c:spPr>
          <c:invertIfNegative val="0"/>
          <c:dPt>
            <c:idx val="7"/>
            <c:invertIfNegative val="0"/>
            <c:bubble3D val="0"/>
            <c:spPr>
              <a:pattFill prst="ltDnDiag">
                <a:fgClr>
                  <a:srgbClr val="3C708C"/>
                </a:fgClr>
                <a:bgClr>
                  <a:schemeClr val="bg1"/>
                </a:bgClr>
              </a:pattFill>
              <a:ln>
                <a:solidFill>
                  <a:srgbClr val="3C708C"/>
                </a:solidFill>
                <a:prstDash val="dash"/>
              </a:ln>
              <a:effectLst/>
            </c:spPr>
            <c:extLst>
              <c:ext xmlns:c16="http://schemas.microsoft.com/office/drawing/2014/chart" uri="{C3380CC4-5D6E-409C-BE32-E72D297353CC}">
                <c16:uniqueId val="{00000002-04CD-4155-ACC0-66EDF7EE27F5}"/>
              </c:ext>
            </c:extLst>
          </c:dPt>
          <c:dLbls>
            <c:dLbl>
              <c:idx val="0"/>
              <c:layout>
                <c:manualLayout>
                  <c:x val="1.000364227101261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A9-41FB-A998-1A1F570C9FC4}"/>
                </c:ext>
              </c:extLst>
            </c:dLbl>
            <c:dLbl>
              <c:idx val="1"/>
              <c:layout>
                <c:manualLayout>
                  <c:x val="4.0014569084050756E-3"/>
                  <c:y val="-7.527729587483293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A9-41FB-A998-1A1F570C9FC4}"/>
                </c:ext>
              </c:extLst>
            </c:dLbl>
            <c:dLbl>
              <c:idx val="2"/>
              <c:layout>
                <c:manualLayout>
                  <c:x val="6.002185362607614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A9-41FB-A998-1A1F570C9FC4}"/>
                </c:ext>
              </c:extLst>
            </c:dLbl>
            <c:spPr>
              <a:noFill/>
              <a:ln>
                <a:noFill/>
              </a:ln>
              <a:effectLst/>
            </c:spPr>
            <c:txPr>
              <a:bodyPr rot="0" spcFirstLastPara="1" vertOverflow="ellipsis" vert="horz" wrap="square" anchor="ctr" anchorCtr="1"/>
              <a:lstStyle/>
              <a:p>
                <a:pPr>
                  <a:defRPr sz="1200" b="0" i="1" u="none" strike="noStrike" kern="1200" baseline="0">
                    <a:solidFill>
                      <a:srgbClr val="3C708C"/>
                    </a:solidFill>
                    <a:latin typeface="+mn-lt"/>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Sheet1!$B$11:$B$18</c:f>
              <c:strCache>
                <c:ptCount val="8"/>
                <c:pt idx="0">
                  <c:v>FY 19</c:v>
                </c:pt>
                <c:pt idx="1">
                  <c:v>FY 20</c:v>
                </c:pt>
                <c:pt idx="2">
                  <c:v>FY 21</c:v>
                </c:pt>
                <c:pt idx="3">
                  <c:v>FY 22</c:v>
                </c:pt>
                <c:pt idx="4">
                  <c:v>FY 23</c:v>
                </c:pt>
                <c:pt idx="5">
                  <c:v>FY 24</c:v>
                </c:pt>
                <c:pt idx="6">
                  <c:v>FY 25</c:v>
                </c:pt>
                <c:pt idx="7">
                  <c:v>FY 26 Proj</c:v>
                </c:pt>
              </c:strCache>
            </c:strRef>
          </c:cat>
          <c:val>
            <c:numRef>
              <c:f>Sheet1!$D$11:$D$18</c:f>
              <c:numCache>
                <c:formatCode>General</c:formatCode>
                <c:ptCount val="8"/>
                <c:pt idx="0">
                  <c:v>230</c:v>
                </c:pt>
                <c:pt idx="1">
                  <c:v>193</c:v>
                </c:pt>
                <c:pt idx="2">
                  <c:v>155</c:v>
                </c:pt>
                <c:pt idx="3">
                  <c:v>60</c:v>
                </c:pt>
                <c:pt idx="4">
                  <c:v>53</c:v>
                </c:pt>
                <c:pt idx="5">
                  <c:v>46</c:v>
                </c:pt>
                <c:pt idx="6">
                  <c:v>46</c:v>
                </c:pt>
                <c:pt idx="7">
                  <c:v>46</c:v>
                </c:pt>
              </c:numCache>
            </c:numRef>
          </c:val>
          <c:extLst>
            <c:ext xmlns:c16="http://schemas.microsoft.com/office/drawing/2014/chart" uri="{C3380CC4-5D6E-409C-BE32-E72D297353CC}">
              <c16:uniqueId val="{00000010-2CA9-41FB-A998-1A1F570C9FC4}"/>
            </c:ext>
          </c:extLst>
        </c:ser>
        <c:dLbls>
          <c:showLegendKey val="0"/>
          <c:showVal val="0"/>
          <c:showCatName val="0"/>
          <c:showSerName val="0"/>
          <c:showPercent val="0"/>
          <c:showBubbleSize val="0"/>
        </c:dLbls>
        <c:gapWidth val="199"/>
        <c:overlap val="-22"/>
        <c:axId val="344665856"/>
        <c:axId val="258516096"/>
      </c:barChart>
      <c:lineChart>
        <c:grouping val="standard"/>
        <c:varyColors val="0"/>
        <c:ser>
          <c:idx val="2"/>
          <c:order val="2"/>
          <c:tx>
            <c:strRef>
              <c:f>Sheet1!$E$2</c:f>
              <c:strCache>
                <c:ptCount val="1"/>
                <c:pt idx="0">
                  <c:v>Total Manpower</c:v>
                </c:pt>
              </c:strCache>
            </c:strRef>
          </c:tx>
          <c:spPr>
            <a:ln w="28575" cap="rnd">
              <a:solidFill>
                <a:srgbClr val="6F3D18"/>
              </a:solidFill>
              <a:round/>
            </a:ln>
            <a:effectLst/>
          </c:spPr>
          <c:marker>
            <c:symbol val="circle"/>
            <c:size val="8"/>
            <c:spPr>
              <a:solidFill>
                <a:srgbClr val="6F3D18"/>
              </a:solidFill>
              <a:ln w="25400">
                <a:solidFill>
                  <a:schemeClr val="bg1"/>
                </a:solidFill>
              </a:ln>
              <a:effectLst/>
            </c:spPr>
          </c:marker>
          <c:dPt>
            <c:idx val="7"/>
            <c:marker>
              <c:symbol val="circle"/>
              <c:size val="8"/>
              <c:spPr>
                <a:solidFill>
                  <a:srgbClr val="6F3D18"/>
                </a:solidFill>
                <a:ln w="25400">
                  <a:solidFill>
                    <a:schemeClr val="bg1"/>
                  </a:solidFill>
                </a:ln>
                <a:effectLst/>
              </c:spPr>
            </c:marker>
            <c:bubble3D val="0"/>
            <c:spPr>
              <a:ln w="28575" cap="rnd">
                <a:solidFill>
                  <a:srgbClr val="6F3D18"/>
                </a:solidFill>
                <a:prstDash val="sysDot"/>
                <a:round/>
              </a:ln>
              <a:effectLst/>
            </c:spPr>
            <c:extLst>
              <c:ext xmlns:c16="http://schemas.microsoft.com/office/drawing/2014/chart" uri="{C3380CC4-5D6E-409C-BE32-E72D297353CC}">
                <c16:uniqueId val="{00000008-971F-4E18-A637-3A59215C47F4}"/>
              </c:ext>
            </c:extLst>
          </c:dPt>
          <c:dLbls>
            <c:dLbl>
              <c:idx val="0"/>
              <c:tx>
                <c:rich>
                  <a:bodyPr/>
                  <a:lstStyle/>
                  <a:p>
                    <a:fld id="{58C64500-0ABC-446F-AE3A-36AAD432F3BD}"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971F-4E18-A637-3A59215C47F4}"/>
                </c:ext>
              </c:extLst>
            </c:dLbl>
            <c:dLbl>
              <c:idx val="1"/>
              <c:tx>
                <c:rich>
                  <a:bodyPr/>
                  <a:lstStyle/>
                  <a:p>
                    <a:fld id="{17447575-216A-46C6-BBF3-5AEC4079AA1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971F-4E18-A637-3A59215C47F4}"/>
                </c:ext>
              </c:extLst>
            </c:dLbl>
            <c:dLbl>
              <c:idx val="2"/>
              <c:tx>
                <c:rich>
                  <a:bodyPr/>
                  <a:lstStyle/>
                  <a:p>
                    <a:fld id="{A015FE45-57BB-42BE-B774-04A310C8BAF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971F-4E18-A637-3A59215C47F4}"/>
                </c:ext>
              </c:extLst>
            </c:dLbl>
            <c:dLbl>
              <c:idx val="3"/>
              <c:tx>
                <c:rich>
                  <a:bodyPr/>
                  <a:lstStyle/>
                  <a:p>
                    <a:fld id="{012F58B9-53E3-4EE4-ADF6-3753139A15A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971F-4E18-A637-3A59215C47F4}"/>
                </c:ext>
              </c:extLst>
            </c:dLbl>
            <c:dLbl>
              <c:idx val="4"/>
              <c:tx>
                <c:rich>
                  <a:bodyPr/>
                  <a:lstStyle/>
                  <a:p>
                    <a:fld id="{24C45382-8BA5-4584-ACAD-19741AFB54A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71F-4E18-A637-3A59215C47F4}"/>
                </c:ext>
              </c:extLst>
            </c:dLbl>
            <c:dLbl>
              <c:idx val="5"/>
              <c:tx>
                <c:rich>
                  <a:bodyPr/>
                  <a:lstStyle/>
                  <a:p>
                    <a:fld id="{97D23A48-0275-436A-B14D-B7209B2CE0E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971F-4E18-A637-3A59215C47F4}"/>
                </c:ext>
              </c:extLst>
            </c:dLbl>
            <c:dLbl>
              <c:idx val="6"/>
              <c:tx>
                <c:rich>
                  <a:bodyPr/>
                  <a:lstStyle/>
                  <a:p>
                    <a:fld id="{40B56959-7F43-4706-8B9A-D89E24E4BEDB}"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71F-4E18-A637-3A59215C47F4}"/>
                </c:ext>
              </c:extLst>
            </c:dLbl>
            <c:dLbl>
              <c:idx val="7"/>
              <c:tx>
                <c:rich>
                  <a:bodyPr/>
                  <a:lstStyle/>
                  <a:p>
                    <a:fld id="{74CF26FB-965A-4364-978C-859230EEFCFC}"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971F-4E18-A637-3A59215C47F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6F3D18"/>
                    </a:solidFill>
                    <a:latin typeface="Arial" panose="020B0604020202020204" pitchFamily="34" charset="0"/>
                    <a:ea typeface="+mn-ea"/>
                    <a:cs typeface="Arial" panose="020B060402020202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Sheet1!$B$11:$B$18</c:f>
              <c:strCache>
                <c:ptCount val="8"/>
                <c:pt idx="0">
                  <c:v>FY 19</c:v>
                </c:pt>
                <c:pt idx="1">
                  <c:v>FY 20</c:v>
                </c:pt>
                <c:pt idx="2">
                  <c:v>FY 21</c:v>
                </c:pt>
                <c:pt idx="3">
                  <c:v>FY 22</c:v>
                </c:pt>
                <c:pt idx="4">
                  <c:v>FY 23</c:v>
                </c:pt>
                <c:pt idx="5">
                  <c:v>FY 24</c:v>
                </c:pt>
                <c:pt idx="6">
                  <c:v>FY 25</c:v>
                </c:pt>
                <c:pt idx="7">
                  <c:v>FY 26 Proj</c:v>
                </c:pt>
              </c:strCache>
            </c:strRef>
          </c:cat>
          <c:val>
            <c:numRef>
              <c:f>Sheet1!$L$11:$L$18</c:f>
              <c:numCache>
                <c:formatCode>#,##0</c:formatCode>
                <c:ptCount val="8"/>
                <c:pt idx="0">
                  <c:v>1321</c:v>
                </c:pt>
                <c:pt idx="1">
                  <c:v>1286</c:v>
                </c:pt>
                <c:pt idx="2">
                  <c:v>1235</c:v>
                </c:pt>
                <c:pt idx="3">
                  <c:v>1063</c:v>
                </c:pt>
                <c:pt idx="4">
                  <c:v>1055</c:v>
                </c:pt>
                <c:pt idx="5">
                  <c:v>1035</c:v>
                </c:pt>
                <c:pt idx="6">
                  <c:v>1009</c:v>
                </c:pt>
                <c:pt idx="7">
                  <c:v>1009</c:v>
                </c:pt>
              </c:numCache>
            </c:numRef>
          </c:val>
          <c:smooth val="1"/>
          <c:extLst>
            <c:ext xmlns:c15="http://schemas.microsoft.com/office/drawing/2012/chart" uri="{02D57815-91ED-43cb-92C2-25804820EDAC}">
              <c15:datalabelsRange>
                <c15:f>Sheet1!$E$11:$E$18</c15:f>
                <c15:dlblRangeCache>
                  <c:ptCount val="8"/>
                  <c:pt idx="0">
                    <c:v> 1,121 </c:v>
                  </c:pt>
                  <c:pt idx="1">
                    <c:v> 1,086 </c:v>
                  </c:pt>
                  <c:pt idx="2">
                    <c:v> 1,035 </c:v>
                  </c:pt>
                  <c:pt idx="3">
                    <c:v> 863 </c:v>
                  </c:pt>
                  <c:pt idx="4">
                    <c:v> 855 </c:v>
                  </c:pt>
                  <c:pt idx="5">
                    <c:v> 835 </c:v>
                  </c:pt>
                  <c:pt idx="6">
                    <c:v> 809 </c:v>
                  </c:pt>
                  <c:pt idx="7">
                    <c:v> 809 </c:v>
                  </c:pt>
                </c15:dlblRangeCache>
              </c15:datalabelsRange>
            </c:ext>
            <c:ext xmlns:c16="http://schemas.microsoft.com/office/drawing/2014/chart" uri="{C3380CC4-5D6E-409C-BE32-E72D297353CC}">
              <c16:uniqueId val="{00000011-2CA9-41FB-A998-1A1F570C9FC4}"/>
            </c:ext>
          </c:extLst>
        </c:ser>
        <c:dLbls>
          <c:showLegendKey val="0"/>
          <c:showVal val="0"/>
          <c:showCatName val="0"/>
          <c:showSerName val="0"/>
          <c:showPercent val="0"/>
          <c:showBubbleSize val="0"/>
        </c:dLbls>
        <c:marker val="1"/>
        <c:smooth val="0"/>
        <c:axId val="344665856"/>
        <c:axId val="258516096"/>
        <c:extLst>
          <c:ext xmlns:c15="http://schemas.microsoft.com/office/drawing/2012/chart" uri="{02D57815-91ED-43cb-92C2-25804820EDAC}">
            <c15:filteredLineSeries>
              <c15:ser>
                <c:idx val="3"/>
                <c:order val="3"/>
                <c:tx>
                  <c:strRef>
                    <c:extLst>
                      <c:ext uri="{02D57815-91ED-43cb-92C2-25804820EDAC}">
                        <c15:formulaRef>
                          <c15:sqref>Sheet1!$F$2</c15:sqref>
                        </c15:formulaRef>
                      </c:ext>
                    </c:extLst>
                    <c:strCache>
                      <c:ptCount val="1"/>
                      <c:pt idx="0">
                        <c:v>Staff Cost (Rs Lakh)</c:v>
                      </c:pt>
                    </c:strCache>
                  </c:strRef>
                </c:tx>
                <c:spPr>
                  <a:ln w="28575" cap="rnd">
                    <a:solidFill>
                      <a:schemeClr val="accent4">
                        <a:lumMod val="75000"/>
                      </a:schemeClr>
                    </a:solidFill>
                    <a:round/>
                  </a:ln>
                  <a:effectLst/>
                </c:spPr>
                <c:marker>
                  <c:symbol val="circle"/>
                  <c:size val="8"/>
                  <c:spPr>
                    <a:solidFill>
                      <a:schemeClr val="accent4">
                        <a:lumMod val="75000"/>
                      </a:schemeClr>
                    </a:solidFill>
                    <a:ln w="25400">
                      <a:solidFill>
                        <a:schemeClr val="bg1"/>
                      </a:solidFill>
                    </a:ln>
                    <a:effectLst/>
                  </c:spPr>
                </c:marker>
                <c:dLbls>
                  <c:dLbl>
                    <c:idx val="0"/>
                    <c:tx>
                      <c:rich>
                        <a:bodyPr/>
                        <a:lstStyle/>
                        <a:p>
                          <a:fld id="{1989707A-B920-4624-8139-DF89E23A8549}" type="CELLRANGE">
                            <a:rPr lang="en-US"/>
                            <a:pPr/>
                            <a:t>[CELLRANGE]</a:t>
                          </a:fld>
                          <a:endParaRPr lang="en-IN"/>
                        </a:p>
                      </c:rich>
                    </c:tx>
                    <c:dLblPos val="t"/>
                    <c:showLegendKey val="0"/>
                    <c:showVal val="0"/>
                    <c:showCatName val="0"/>
                    <c:showSerName val="0"/>
                    <c:showPercent val="0"/>
                    <c:showBubbleSize val="0"/>
                    <c:extLst>
                      <c:ext uri="{CE6537A1-D6FC-4f65-9D91-7224C49458BB}">
                        <c15:dlblFieldTable/>
                        <c15:showDataLabelsRange val="1"/>
                      </c:ext>
                      <c:ext xmlns:c16="http://schemas.microsoft.com/office/drawing/2014/chart" uri="{C3380CC4-5D6E-409C-BE32-E72D297353CC}">
                        <c16:uniqueId val="{00000009-971F-4E18-A637-3A59215C47F4}"/>
                      </c:ext>
                    </c:extLst>
                  </c:dLbl>
                  <c:dLbl>
                    <c:idx val="1"/>
                    <c:tx>
                      <c:rich>
                        <a:bodyPr/>
                        <a:lstStyle/>
                        <a:p>
                          <a:fld id="{FC22BE85-DDC7-48C9-85A2-F0DB2F2AD51E}"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A-971F-4E18-A637-3A59215C47F4}"/>
                      </c:ext>
                    </c:extLst>
                  </c:dLbl>
                  <c:dLbl>
                    <c:idx val="2"/>
                    <c:tx>
                      <c:rich>
                        <a:bodyPr/>
                        <a:lstStyle/>
                        <a:p>
                          <a:fld id="{8C462D94-3509-4715-BDFC-BE878E26561A}"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B-971F-4E18-A637-3A59215C47F4}"/>
                      </c:ext>
                    </c:extLst>
                  </c:dLbl>
                  <c:dLbl>
                    <c:idx val="3"/>
                    <c:tx>
                      <c:rich>
                        <a:bodyPr/>
                        <a:lstStyle/>
                        <a:p>
                          <a:fld id="{C6CEFCBB-BC0D-4F5D-8FA9-C78B36DC2120}"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C-971F-4E18-A637-3A59215C47F4}"/>
                      </c:ext>
                    </c:extLst>
                  </c:dLbl>
                  <c:dLbl>
                    <c:idx val="4"/>
                    <c:tx>
                      <c:rich>
                        <a:bodyPr/>
                        <a:lstStyle/>
                        <a:p>
                          <a:fld id="{4B069CCB-D78C-4BDD-A33D-A2C504449F08}"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D-971F-4E18-A637-3A59215C47F4}"/>
                      </c:ext>
                    </c:extLst>
                  </c:dLbl>
                  <c:dLbl>
                    <c:idx val="5"/>
                    <c:tx>
                      <c:rich>
                        <a:bodyPr/>
                        <a:lstStyle/>
                        <a:p>
                          <a:fld id="{C2F4641D-F788-4D85-A3BB-D50038E5AB50}"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E-971F-4E18-A637-3A59215C47F4}"/>
                      </c:ext>
                    </c:extLst>
                  </c:dLbl>
                  <c:dLbl>
                    <c:idx val="6"/>
                    <c:tx>
                      <c:rich>
                        <a:bodyPr/>
                        <a:lstStyle/>
                        <a:p>
                          <a:fld id="{8D8D3BEE-9B26-48EC-B43E-A3A305B972CF}"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0F-971F-4E18-A637-3A59215C47F4}"/>
                      </c:ext>
                    </c:extLst>
                  </c:dLbl>
                  <c:dLbl>
                    <c:idx val="7"/>
                    <c:tx>
                      <c:rich>
                        <a:bodyPr/>
                        <a:lstStyle/>
                        <a:p>
                          <a:fld id="{C11DD274-3198-4C5A-9D7B-9E817E48B372}" type="CELLRANGE">
                            <a:rPr lang="en-IN"/>
                            <a:pPr/>
                            <a:t>[CELLRANGE]</a:t>
                          </a:fld>
                          <a:endParaRPr lang="en-IN"/>
                        </a:p>
                      </c:rich>
                    </c:tx>
                    <c:dLblPos val="t"/>
                    <c:showLegendKey val="0"/>
                    <c:showVal val="0"/>
                    <c:showCatName val="0"/>
                    <c:showSerName val="0"/>
                    <c:showPercent val="0"/>
                    <c:showBubbleSize val="0"/>
                    <c:extLst>
                      <c:ext uri="{CE6537A1-D6FC-4f65-9D91-7224C49458BB}">
                        <c15:dlblFieldTable/>
                        <c15:xForSave val="1"/>
                        <c15:showDataLabelsRange val="1"/>
                      </c:ext>
                      <c:ext xmlns:c16="http://schemas.microsoft.com/office/drawing/2014/chart" uri="{C3380CC4-5D6E-409C-BE32-E72D297353CC}">
                        <c16:uniqueId val="{00000010-971F-4E18-A637-3A59215C47F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BF9000"/>
                          </a:solidFill>
                          <a:latin typeface="Arial" panose="020B0604020202020204" pitchFamily="34" charset="0"/>
                          <a:ea typeface="+mn-ea"/>
                          <a:cs typeface="Arial" panose="020B0604020202020204" pitchFamily="34" charset="0"/>
                        </a:defRPr>
                      </a:pPr>
                      <a:endParaRPr lang="en-US"/>
                    </a:p>
                  </c:txPr>
                  <c:dLblPos val="t"/>
                  <c:showLegendKey val="0"/>
                  <c:showVal val="0"/>
                  <c:showCatName val="0"/>
                  <c:showSerName val="0"/>
                  <c:showPercent val="0"/>
                  <c:showBubbleSize val="0"/>
                  <c:showLeaderLines val="0"/>
                  <c:extLst>
                    <c:ext uri="{CE6537A1-D6FC-4f65-9D91-7224C49458BB}">
                      <c15:showDataLabelsRange val="1"/>
                      <c15:showLeaderLines val="0"/>
                    </c:ext>
                  </c:extLst>
                </c:dLbls>
                <c:cat>
                  <c:strRef>
                    <c:extLst>
                      <c:ext uri="{02D57815-91ED-43cb-92C2-25804820EDAC}">
                        <c15:formulaRef>
                          <c15:sqref>Sheet1!$B$11:$B$18</c15:sqref>
                        </c15:formulaRef>
                      </c:ext>
                    </c:extLst>
                    <c:strCache>
                      <c:ptCount val="8"/>
                      <c:pt idx="0">
                        <c:v>FY 19</c:v>
                      </c:pt>
                      <c:pt idx="1">
                        <c:v>FY 20</c:v>
                      </c:pt>
                      <c:pt idx="2">
                        <c:v>FY 21</c:v>
                      </c:pt>
                      <c:pt idx="3">
                        <c:v>FY 22</c:v>
                      </c:pt>
                      <c:pt idx="4">
                        <c:v>FY 23</c:v>
                      </c:pt>
                      <c:pt idx="5">
                        <c:v>FY 24</c:v>
                      </c:pt>
                      <c:pt idx="6">
                        <c:v>FY 25</c:v>
                      </c:pt>
                      <c:pt idx="7">
                        <c:v>FY 26 Proj</c:v>
                      </c:pt>
                    </c:strCache>
                  </c:strRef>
                </c:cat>
                <c:val>
                  <c:numRef>
                    <c:extLst>
                      <c:ext uri="{02D57815-91ED-43cb-92C2-25804820EDAC}">
                        <c15:formulaRef>
                          <c15:sqref>Sheet1!$M$11:$M$18</c15:sqref>
                        </c15:formulaRef>
                      </c:ext>
                    </c:extLst>
                    <c:numCache>
                      <c:formatCode>#,##0</c:formatCode>
                      <c:ptCount val="8"/>
                      <c:pt idx="0">
                        <c:v>1541.95</c:v>
                      </c:pt>
                      <c:pt idx="1">
                        <c:v>1542.14</c:v>
                      </c:pt>
                      <c:pt idx="2">
                        <c:v>1515.85</c:v>
                      </c:pt>
                      <c:pt idx="3">
                        <c:v>1523.29</c:v>
                      </c:pt>
                      <c:pt idx="4">
                        <c:v>1524.86</c:v>
                      </c:pt>
                      <c:pt idx="5">
                        <c:v>1529.89</c:v>
                      </c:pt>
                      <c:pt idx="6">
                        <c:v>1534.77</c:v>
                      </c:pt>
                      <c:pt idx="7">
                        <c:v>1538.33</c:v>
                      </c:pt>
                    </c:numCache>
                  </c:numRef>
                </c:val>
                <c:smooth val="1"/>
                <c:extLst>
                  <c:ext uri="{02D57815-91ED-43cb-92C2-25804820EDAC}">
                    <c15:datalabelsRange>
                      <c15:f>Sheet1!$F$11:$F$18</c15:f>
                      <c15:dlblRangeCache>
                        <c:ptCount val="8"/>
                        <c:pt idx="0">
                          <c:v>121</c:v>
                        </c:pt>
                        <c:pt idx="1">
                          <c:v>121</c:v>
                        </c:pt>
                        <c:pt idx="2">
                          <c:v>95</c:v>
                        </c:pt>
                        <c:pt idx="3">
                          <c:v>102</c:v>
                        </c:pt>
                        <c:pt idx="4">
                          <c:v>104</c:v>
                        </c:pt>
                        <c:pt idx="5">
                          <c:v>109</c:v>
                        </c:pt>
                        <c:pt idx="6">
                          <c:v>114</c:v>
                        </c:pt>
                        <c:pt idx="7">
                          <c:v>117</c:v>
                        </c:pt>
                      </c15:dlblRangeCache>
                    </c15:datalabelsRange>
                  </c:ext>
                  <c:ext xmlns:c16="http://schemas.microsoft.com/office/drawing/2014/chart" uri="{C3380CC4-5D6E-409C-BE32-E72D297353CC}">
                    <c16:uniqueId val="{00000001-A327-49EC-B326-995F8322032E}"/>
                  </c:ext>
                </c:extLst>
              </c15:ser>
            </c15:filteredLineSeries>
          </c:ext>
        </c:extLst>
      </c:lineChart>
      <c:catAx>
        <c:axId val="344665856"/>
        <c:scaling>
          <c:orientation val="minMax"/>
        </c:scaling>
        <c:delete val="0"/>
        <c:axPos val="b"/>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Arial" panose="020B0604020202020204" pitchFamily="34" charset="0"/>
              </a:defRPr>
            </a:pPr>
            <a:endParaRPr lang="en-US"/>
          </a:p>
        </c:txPr>
        <c:crossAx val="258516096"/>
        <c:crosses val="autoZero"/>
        <c:auto val="1"/>
        <c:lblAlgn val="ctr"/>
        <c:lblOffset val="100"/>
        <c:noMultiLvlLbl val="0"/>
      </c:catAx>
      <c:valAx>
        <c:axId val="258516096"/>
        <c:scaling>
          <c:orientation val="minMax"/>
        </c:scaling>
        <c:delete val="1"/>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crossAx val="344665856"/>
        <c:crosses val="autoZero"/>
        <c:crossBetween val="between"/>
      </c:valAx>
      <c:spPr>
        <a:noFill/>
        <a:ln>
          <a:noFill/>
        </a:ln>
        <a:effectLst/>
      </c:spPr>
    </c:plotArea>
    <c:legend>
      <c:legendPos val="b"/>
      <c:layout>
        <c:manualLayout>
          <c:xMode val="edge"/>
          <c:yMode val="edge"/>
          <c:x val="0.20479020846455184"/>
          <c:y val="0.920811778980692"/>
          <c:w val="0.63595512622528694"/>
          <c:h val="4.6031018412407372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Arial" panose="020B0604020202020204" pitchFamily="34" charset="0"/>
            </a:defRPr>
          </a:pPr>
          <a:endParaRPr lang="en-US"/>
        </a:p>
      </c:txPr>
    </c:legend>
    <c:plotVisOnly val="1"/>
    <c:dispBlanksAs val="gap"/>
    <c:showDLblsOverMax val="0"/>
  </c:chart>
  <c:spPr>
    <a:solidFill>
      <a:schemeClr val="bg1"/>
    </a:solidFill>
    <a:ln>
      <a:noFill/>
    </a:ln>
    <a:effectLst/>
  </c:spPr>
  <c:txPr>
    <a:bodyPr/>
    <a:lstStyle/>
    <a:p>
      <a:pPr>
        <a:defRPr>
          <a:solidFill>
            <a:srgbClr val="ED7D3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Bhubaneshwar</a:t>
            </a:r>
          </a:p>
        </c:rich>
      </c:tx>
      <c:layout>
        <c:manualLayout>
          <c:xMode val="edge"/>
          <c:yMode val="edge"/>
          <c:x val="0.27419100047562395"/>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8241506737878435"/>
          <c:w val="0.88513874220368449"/>
          <c:h val="0.58882653283148212"/>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0.74</c:v>
                </c:pt>
                <c:pt idx="1">
                  <c:v>0.75</c:v>
                </c:pt>
                <c:pt idx="2">
                  <c:v>0.85</c:v>
                </c:pt>
                <c:pt idx="3">
                  <c:v>0.86</c:v>
                </c:pt>
                <c:pt idx="4">
                  <c:v>0.86</c:v>
                </c:pt>
                <c:pt idx="5">
                  <c:v>0.82</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Kochi</a:t>
            </a:r>
          </a:p>
        </c:rich>
      </c:tx>
      <c:layout>
        <c:manualLayout>
          <c:xMode val="edge"/>
          <c:yMode val="edge"/>
          <c:x val="0.39720811456372657"/>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8829179673364904"/>
          <c:w val="0.88513874220368449"/>
          <c:h val="0.59470326218634695"/>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0.81</c:v>
                </c:pt>
                <c:pt idx="1">
                  <c:v>0.82</c:v>
                </c:pt>
                <c:pt idx="2">
                  <c:v>0.83</c:v>
                </c:pt>
                <c:pt idx="3">
                  <c:v>0.82</c:v>
                </c:pt>
                <c:pt idx="4">
                  <c:v>0.82</c:v>
                </c:pt>
                <c:pt idx="5">
                  <c:v>0.82</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Coimbatore</a:t>
            </a:r>
          </a:p>
        </c:rich>
      </c:tx>
      <c:layout>
        <c:manualLayout>
          <c:xMode val="edge"/>
          <c:yMode val="edge"/>
          <c:x val="0.33569945734130258"/>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8241506737878435"/>
          <c:w val="0.88513874220368449"/>
          <c:h val="0.58882653283148212"/>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0.72</c:v>
                </c:pt>
                <c:pt idx="1">
                  <c:v>0.74</c:v>
                </c:pt>
                <c:pt idx="2">
                  <c:v>0.76</c:v>
                </c:pt>
                <c:pt idx="3">
                  <c:v>0.76329999999999998</c:v>
                </c:pt>
                <c:pt idx="4">
                  <c:v>0.76400000000000001</c:v>
                </c:pt>
                <c:pt idx="5">
                  <c:v>0.76400000000000001</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Chandigarh</a:t>
            </a:r>
          </a:p>
        </c:rich>
      </c:tx>
      <c:layout>
        <c:manualLayout>
          <c:xMode val="edge"/>
          <c:yMode val="edge"/>
          <c:x val="0.32451606511904368"/>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8829179673364904"/>
          <c:w val="0.88513874220368449"/>
          <c:h val="0.59470326218634695"/>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0.83</c:v>
                </c:pt>
                <c:pt idx="1">
                  <c:v>0.75</c:v>
                </c:pt>
                <c:pt idx="2">
                  <c:v>0.78</c:v>
                </c:pt>
                <c:pt idx="3">
                  <c:v>0.79</c:v>
                </c:pt>
                <c:pt idx="4">
                  <c:v>0.79</c:v>
                </c:pt>
                <c:pt idx="5">
                  <c:v>0.78</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Patna</a:t>
            </a:r>
          </a:p>
        </c:rich>
      </c:tx>
      <c:layout>
        <c:manualLayout>
          <c:xMode val="edge"/>
          <c:yMode val="edge"/>
          <c:x val="0.40279981067485604"/>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7653833802391969"/>
          <c:w val="0.88513874220368449"/>
          <c:h val="0.59470326218634695"/>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0.80559999999999998</c:v>
                </c:pt>
                <c:pt idx="1">
                  <c:v>0.79</c:v>
                </c:pt>
                <c:pt idx="2">
                  <c:v>0.82</c:v>
                </c:pt>
                <c:pt idx="3">
                  <c:v>0.86</c:v>
                </c:pt>
                <c:pt idx="4">
                  <c:v>0.86</c:v>
                </c:pt>
                <c:pt idx="5">
                  <c:v>0.83</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chemeClr val="tx2"/>
                </a:solidFill>
              </a:rPr>
              <a:t>Jaipur</a:t>
            </a:r>
          </a:p>
        </c:rich>
      </c:tx>
      <c:layout>
        <c:manualLayout>
          <c:xMode val="edge"/>
          <c:yMode val="edge"/>
          <c:x val="0.39161641845259715"/>
          <c:y val="0"/>
        </c:manualLayout>
      </c:layout>
      <c:overlay val="0"/>
      <c:spPr>
        <a:solidFill>
          <a:sysClr val="window" lastClr="FFFFFF">
            <a:lumMod val="95000"/>
          </a:sys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867554355341179E-2"/>
          <c:y val="0.18829179673364904"/>
          <c:w val="0.88513874220368449"/>
          <c:h val="0.59470326218634695"/>
        </c:manualLayout>
      </c:layout>
      <c:barChart>
        <c:barDir val="col"/>
        <c:grouping val="clustered"/>
        <c:varyColors val="0"/>
        <c:ser>
          <c:idx val="0"/>
          <c:order val="0"/>
          <c:tx>
            <c:strRef>
              <c:f>Sheet1!$E$3</c:f>
              <c:strCache>
                <c:ptCount val="1"/>
                <c:pt idx="0">
                  <c:v>Current Month</c:v>
                </c:pt>
              </c:strCache>
            </c:strRef>
          </c:tx>
          <c:spPr>
            <a:solidFill>
              <a:srgbClr val="8FAADC"/>
            </a:solidFill>
            <a:ln w="15875">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83A3D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Sheet1!$D$4:$D$39</c:f>
              <c:strCache>
                <c:ptCount val="6"/>
                <c:pt idx="0">
                  <c:v>Sep</c:v>
                </c:pt>
                <c:pt idx="1">
                  <c:v>Oct</c:v>
                </c:pt>
                <c:pt idx="2">
                  <c:v>Nov</c:v>
                </c:pt>
                <c:pt idx="3">
                  <c:v>Dec</c:v>
                </c:pt>
                <c:pt idx="4">
                  <c:v>Jan</c:v>
                </c:pt>
                <c:pt idx="5">
                  <c:v>Feb</c:v>
                </c:pt>
              </c:strCache>
            </c:strRef>
          </c:cat>
          <c:val>
            <c:numRef>
              <c:f>Sheet1!$E$4:$E$39</c:f>
              <c:numCache>
                <c:formatCode>0%</c:formatCode>
                <c:ptCount val="6"/>
                <c:pt idx="0">
                  <c:v>0.75</c:v>
                </c:pt>
                <c:pt idx="1">
                  <c:v>0.67</c:v>
                </c:pt>
                <c:pt idx="2">
                  <c:v>0.69</c:v>
                </c:pt>
                <c:pt idx="3">
                  <c:v>0.6</c:v>
                </c:pt>
                <c:pt idx="4">
                  <c:v>0.76</c:v>
                </c:pt>
                <c:pt idx="5">
                  <c:v>0.75</c:v>
                </c:pt>
              </c:numCache>
            </c:numRef>
          </c:val>
          <c:extLst>
            <c:ext xmlns:c16="http://schemas.microsoft.com/office/drawing/2014/chart" uri="{C3380CC4-5D6E-409C-BE32-E72D297353CC}">
              <c16:uniqueId val="{00000000-D587-4DC5-8DF3-019AE3A92DA3}"/>
            </c:ext>
          </c:extLst>
        </c:ser>
        <c:dLbls>
          <c:showLegendKey val="0"/>
          <c:showVal val="0"/>
          <c:showCatName val="0"/>
          <c:showSerName val="0"/>
          <c:showPercent val="0"/>
          <c:showBubbleSize val="0"/>
        </c:dLbls>
        <c:gapWidth val="150"/>
        <c:axId val="785739103"/>
        <c:axId val="785741599"/>
      </c:barChart>
      <c:catAx>
        <c:axId val="785739103"/>
        <c:scaling>
          <c:orientation val="minMax"/>
        </c:scaling>
        <c:delete val="0"/>
        <c:axPos val="b"/>
        <c:majorGridlines>
          <c:spPr>
            <a:ln w="9525" cap="flat" cmpd="sng" algn="ctr">
              <a:solidFill>
                <a:srgbClr val="F9F9F9"/>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785741599"/>
        <c:crosses val="autoZero"/>
        <c:auto val="1"/>
        <c:lblAlgn val="ctr"/>
        <c:lblOffset val="100"/>
        <c:noMultiLvlLbl val="0"/>
      </c:catAx>
      <c:valAx>
        <c:axId val="785741599"/>
        <c:scaling>
          <c:orientation val="minMax"/>
          <c:max val="1"/>
          <c:min val="0.5"/>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78573910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851099419772028E-2"/>
          <c:y val="0.12389832990805953"/>
          <c:w val="0.95663862238795283"/>
          <c:h val="0.66434784355795617"/>
        </c:manualLayout>
      </c:layout>
      <c:lineChart>
        <c:grouping val="standard"/>
        <c:varyColors val="0"/>
        <c:ser>
          <c:idx val="8"/>
          <c:order val="0"/>
          <c:tx>
            <c:strRef>
              <c:f>Sheet1!$Q$1</c:f>
              <c:strCache>
                <c:ptCount val="1"/>
                <c:pt idx="0">
                  <c:v>LPRS</c:v>
                </c:pt>
              </c:strCache>
            </c:strRef>
          </c:tx>
          <c:spPr>
            <a:ln w="9525">
              <a:solidFill>
                <a:sysClr val="windowText" lastClr="000000">
                  <a:lumMod val="50000"/>
                  <a:lumOff val="50000"/>
                </a:sysClr>
              </a:solidFill>
              <a:prstDash val="sysDash"/>
            </a:ln>
          </c:spPr>
          <c:marker>
            <c:symbol val="none"/>
          </c:marker>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Sheet1!$Q$2:$Q$32</c:f>
              <c:numCache>
                <c:formatCode>0</c:formatCode>
                <c:ptCount val="31"/>
                <c:pt idx="0">
                  <c:v>105</c:v>
                </c:pt>
                <c:pt idx="1">
                  <c:v>105</c:v>
                </c:pt>
                <c:pt idx="2">
                  <c:v>105</c:v>
                </c:pt>
                <c:pt idx="3">
                  <c:v>105</c:v>
                </c:pt>
                <c:pt idx="4">
                  <c:v>105</c:v>
                </c:pt>
                <c:pt idx="5">
                  <c:v>105</c:v>
                </c:pt>
                <c:pt idx="6">
                  <c:v>105</c:v>
                </c:pt>
                <c:pt idx="7">
                  <c:v>105</c:v>
                </c:pt>
                <c:pt idx="8">
                  <c:v>105</c:v>
                </c:pt>
                <c:pt idx="9">
                  <c:v>105</c:v>
                </c:pt>
                <c:pt idx="10">
                  <c:v>105</c:v>
                </c:pt>
                <c:pt idx="11">
                  <c:v>105</c:v>
                </c:pt>
                <c:pt idx="12">
                  <c:v>105</c:v>
                </c:pt>
                <c:pt idx="13">
                  <c:v>105</c:v>
                </c:pt>
                <c:pt idx="14">
                  <c:v>105</c:v>
                </c:pt>
                <c:pt idx="15">
                  <c:v>105</c:v>
                </c:pt>
                <c:pt idx="16">
                  <c:v>105</c:v>
                </c:pt>
                <c:pt idx="17">
                  <c:v>105</c:v>
                </c:pt>
                <c:pt idx="18">
                  <c:v>105</c:v>
                </c:pt>
                <c:pt idx="19">
                  <c:v>105</c:v>
                </c:pt>
                <c:pt idx="20">
                  <c:v>105</c:v>
                </c:pt>
                <c:pt idx="21">
                  <c:v>105</c:v>
                </c:pt>
                <c:pt idx="22">
                  <c:v>105</c:v>
                </c:pt>
                <c:pt idx="23">
                  <c:v>105</c:v>
                </c:pt>
                <c:pt idx="24">
                  <c:v>105</c:v>
                </c:pt>
                <c:pt idx="25">
                  <c:v>105</c:v>
                </c:pt>
                <c:pt idx="26">
                  <c:v>105</c:v>
                </c:pt>
                <c:pt idx="27">
                  <c:v>105</c:v>
                </c:pt>
              </c:numCache>
            </c:numRef>
          </c:val>
          <c:smooth val="0"/>
          <c:extLst>
            <c:ext xmlns:c16="http://schemas.microsoft.com/office/drawing/2014/chart" uri="{C3380CC4-5D6E-409C-BE32-E72D297353CC}">
              <c16:uniqueId val="{000000C2-9982-4E77-AE2A-F8739A4AF2A0}"/>
            </c:ext>
          </c:extLst>
        </c:ser>
        <c:ser>
          <c:idx val="0"/>
          <c:order val="1"/>
          <c:tx>
            <c:strRef>
              <c:f>Sheet1!$R$1</c:f>
              <c:strCache>
                <c:ptCount val="1"/>
                <c:pt idx="0">
                  <c:v>Actual LPR</c:v>
                </c:pt>
              </c:strCache>
            </c:strRef>
          </c:tx>
          <c:spPr>
            <a:ln w="19050">
              <a:solidFill>
                <a:srgbClr val="CAB79A"/>
              </a:solidFill>
            </a:ln>
          </c:spPr>
          <c:marker>
            <c:symbol val="circle"/>
            <c:size val="4"/>
            <c:spPr>
              <a:solidFill>
                <a:srgbClr val="CAB79A"/>
              </a:solidFill>
              <a:ln>
                <a:solidFill>
                  <a:sysClr val="window" lastClr="FFFFFF"/>
                </a:solidFill>
              </a:ln>
            </c:spPr>
          </c:marker>
          <c:dPt>
            <c:idx val="26"/>
            <c:bubble3D val="0"/>
            <c:extLst>
              <c:ext xmlns:c16="http://schemas.microsoft.com/office/drawing/2014/chart" uri="{C3380CC4-5D6E-409C-BE32-E72D297353CC}">
                <c16:uniqueId val="{0000002C-9402-4742-9CEB-D9927FF848B7}"/>
              </c:ext>
            </c:extLst>
          </c:dPt>
          <c:dLbls>
            <c:dLbl>
              <c:idx val="0"/>
              <c:tx>
                <c:rich>
                  <a:bodyPr/>
                  <a:lstStyle/>
                  <a:p>
                    <a:fld id="{F280A2AC-343B-405C-B23D-0E2C0B7BB570}" type="CELLRANGE">
                      <a:rPr lang="en-US"/>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9402-4742-9CEB-D9927FF848B7}"/>
                </c:ext>
              </c:extLst>
            </c:dLbl>
            <c:dLbl>
              <c:idx val="1"/>
              <c:tx>
                <c:rich>
                  <a:bodyPr/>
                  <a:lstStyle/>
                  <a:p>
                    <a:fld id="{64EFE95F-AE46-4623-A91F-2A6B7E112D8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402-4742-9CEB-D9927FF848B7}"/>
                </c:ext>
              </c:extLst>
            </c:dLbl>
            <c:dLbl>
              <c:idx val="2"/>
              <c:tx>
                <c:rich>
                  <a:bodyPr/>
                  <a:lstStyle/>
                  <a:p>
                    <a:fld id="{76AAF86E-75F3-4C92-A933-6C57CE404093}"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9402-4742-9CEB-D9927FF848B7}"/>
                </c:ext>
              </c:extLst>
            </c:dLbl>
            <c:dLbl>
              <c:idx val="3"/>
              <c:tx>
                <c:rich>
                  <a:bodyPr/>
                  <a:lstStyle/>
                  <a:p>
                    <a:fld id="{2EC36118-0316-49F5-9359-1A3393666D7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402-4742-9CEB-D9927FF848B7}"/>
                </c:ext>
              </c:extLst>
            </c:dLbl>
            <c:dLbl>
              <c:idx val="4"/>
              <c:tx>
                <c:rich>
                  <a:bodyPr/>
                  <a:lstStyle/>
                  <a:p>
                    <a:fld id="{47B56FC8-3186-4664-9D50-662D9F27698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9402-4742-9CEB-D9927FF848B7}"/>
                </c:ext>
              </c:extLst>
            </c:dLbl>
            <c:dLbl>
              <c:idx val="5"/>
              <c:tx>
                <c:rich>
                  <a:bodyPr/>
                  <a:lstStyle/>
                  <a:p>
                    <a:fld id="{A9237082-698C-4CA1-BDEE-4811368EE5E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402-4742-9CEB-D9927FF848B7}"/>
                </c:ext>
              </c:extLst>
            </c:dLbl>
            <c:dLbl>
              <c:idx val="6"/>
              <c:tx>
                <c:rich>
                  <a:bodyPr/>
                  <a:lstStyle/>
                  <a:p>
                    <a:fld id="{EAA590B9-C022-4301-9ABE-F4C097D788E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9402-4742-9CEB-D9927FF848B7}"/>
                </c:ext>
              </c:extLst>
            </c:dLbl>
            <c:dLbl>
              <c:idx val="7"/>
              <c:tx>
                <c:rich>
                  <a:bodyPr/>
                  <a:lstStyle/>
                  <a:p>
                    <a:fld id="{2F411C00-50CC-4B37-A5E2-15640DA49967}"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9402-4742-9CEB-D9927FF848B7}"/>
                </c:ext>
              </c:extLst>
            </c:dLbl>
            <c:dLbl>
              <c:idx val="8"/>
              <c:tx>
                <c:rich>
                  <a:bodyPr/>
                  <a:lstStyle/>
                  <a:p>
                    <a:fld id="{BCAA9EBF-B6CC-47A9-AA8F-0E23D78A3C9B}"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9402-4742-9CEB-D9927FF848B7}"/>
                </c:ext>
              </c:extLst>
            </c:dLbl>
            <c:dLbl>
              <c:idx val="9"/>
              <c:tx>
                <c:rich>
                  <a:bodyPr/>
                  <a:lstStyle/>
                  <a:p>
                    <a:fld id="{ED88D22F-B05C-4D87-BBD6-B1A87A0CF87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402-4742-9CEB-D9927FF848B7}"/>
                </c:ext>
              </c:extLst>
            </c:dLbl>
            <c:dLbl>
              <c:idx val="10"/>
              <c:tx>
                <c:rich>
                  <a:bodyPr/>
                  <a:lstStyle/>
                  <a:p>
                    <a:fld id="{D68EDA01-66C7-46D0-AD7A-68A85B6270A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9402-4742-9CEB-D9927FF848B7}"/>
                </c:ext>
              </c:extLst>
            </c:dLbl>
            <c:dLbl>
              <c:idx val="11"/>
              <c:tx>
                <c:rich>
                  <a:bodyPr/>
                  <a:lstStyle/>
                  <a:p>
                    <a:fld id="{9093C571-1881-48C3-A30F-3BE5C104B84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9402-4742-9CEB-D9927FF848B7}"/>
                </c:ext>
              </c:extLst>
            </c:dLbl>
            <c:dLbl>
              <c:idx val="12"/>
              <c:tx>
                <c:rich>
                  <a:bodyPr/>
                  <a:lstStyle/>
                  <a:p>
                    <a:fld id="{51A92DE6-6DCF-47B7-AE93-9FFC13A538A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9402-4742-9CEB-D9927FF848B7}"/>
                </c:ext>
              </c:extLst>
            </c:dLbl>
            <c:dLbl>
              <c:idx val="13"/>
              <c:tx>
                <c:rich>
                  <a:bodyPr/>
                  <a:lstStyle/>
                  <a:p>
                    <a:fld id="{A9EB37EB-C1C2-4A60-A825-CA0377767C29}"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9402-4742-9CEB-D9927FF848B7}"/>
                </c:ext>
              </c:extLst>
            </c:dLbl>
            <c:dLbl>
              <c:idx val="14"/>
              <c:tx>
                <c:rich>
                  <a:bodyPr/>
                  <a:lstStyle/>
                  <a:p>
                    <a:fld id="{3BB69A73-2293-4F11-9F6E-88E821E6AD9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9402-4742-9CEB-D9927FF848B7}"/>
                </c:ext>
              </c:extLst>
            </c:dLbl>
            <c:dLbl>
              <c:idx val="15"/>
              <c:tx>
                <c:rich>
                  <a:bodyPr/>
                  <a:lstStyle/>
                  <a:p>
                    <a:fld id="{CA1BDAD8-1BD5-4D27-860D-41FC17478EF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9402-4742-9CEB-D9927FF848B7}"/>
                </c:ext>
              </c:extLst>
            </c:dLbl>
            <c:dLbl>
              <c:idx val="16"/>
              <c:tx>
                <c:rich>
                  <a:bodyPr/>
                  <a:lstStyle/>
                  <a:p>
                    <a:fld id="{1A8A4ADB-B271-415A-A94B-2B5260D0E7A0}"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9402-4742-9CEB-D9927FF848B7}"/>
                </c:ext>
              </c:extLst>
            </c:dLbl>
            <c:dLbl>
              <c:idx val="17"/>
              <c:tx>
                <c:rich>
                  <a:bodyPr/>
                  <a:lstStyle/>
                  <a:p>
                    <a:fld id="{CDFA87C4-753B-4FFF-ABE5-C3CC8CFB576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9402-4742-9CEB-D9927FF848B7}"/>
                </c:ext>
              </c:extLst>
            </c:dLbl>
            <c:dLbl>
              <c:idx val="18"/>
              <c:tx>
                <c:rich>
                  <a:bodyPr/>
                  <a:lstStyle/>
                  <a:p>
                    <a:fld id="{5E22467E-3A31-4162-A792-A84B859FADB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9402-4742-9CEB-D9927FF848B7}"/>
                </c:ext>
              </c:extLst>
            </c:dLbl>
            <c:dLbl>
              <c:idx val="19"/>
              <c:tx>
                <c:rich>
                  <a:bodyPr/>
                  <a:lstStyle/>
                  <a:p>
                    <a:fld id="{406ADCA2-4858-4FBA-B9B1-DC08DE997B5A}"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9402-4742-9CEB-D9927FF848B7}"/>
                </c:ext>
              </c:extLst>
            </c:dLbl>
            <c:dLbl>
              <c:idx val="20"/>
              <c:tx>
                <c:rich>
                  <a:bodyPr/>
                  <a:lstStyle/>
                  <a:p>
                    <a:fld id="{9E06A140-4058-4252-859D-B4DBCAFD968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9402-4742-9CEB-D9927FF848B7}"/>
                </c:ext>
              </c:extLst>
            </c:dLbl>
            <c:dLbl>
              <c:idx val="21"/>
              <c:tx>
                <c:rich>
                  <a:bodyPr/>
                  <a:lstStyle/>
                  <a:p>
                    <a:fld id="{17BC6972-8088-420E-B34B-B97808565A96}"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9402-4742-9CEB-D9927FF848B7}"/>
                </c:ext>
              </c:extLst>
            </c:dLbl>
            <c:dLbl>
              <c:idx val="22"/>
              <c:tx>
                <c:rich>
                  <a:bodyPr/>
                  <a:lstStyle/>
                  <a:p>
                    <a:fld id="{0BFD447B-B207-4DF0-8851-9125EBC6E84C}"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9402-4742-9CEB-D9927FF848B7}"/>
                </c:ext>
              </c:extLst>
            </c:dLbl>
            <c:dLbl>
              <c:idx val="23"/>
              <c:tx>
                <c:rich>
                  <a:bodyPr/>
                  <a:lstStyle/>
                  <a:p>
                    <a:fld id="{FCBBFFA6-EC05-4A60-A8C8-D3C5F17BAAE8}"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9402-4742-9CEB-D9927FF848B7}"/>
                </c:ext>
              </c:extLst>
            </c:dLbl>
            <c:dLbl>
              <c:idx val="24"/>
              <c:tx>
                <c:rich>
                  <a:bodyPr/>
                  <a:lstStyle/>
                  <a:p>
                    <a:fld id="{A9DC216D-5EA5-4A2B-A9B9-EF62DD958C5D}"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9402-4742-9CEB-D9927FF848B7}"/>
                </c:ext>
              </c:extLst>
            </c:dLbl>
            <c:dLbl>
              <c:idx val="25"/>
              <c:tx>
                <c:rich>
                  <a:bodyPr/>
                  <a:lstStyle/>
                  <a:p>
                    <a:fld id="{C2D69CD4-6B55-4B40-89C5-B9D5CEC6C2D2}"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9402-4742-9CEB-D9927FF848B7}"/>
                </c:ext>
              </c:extLst>
            </c:dLbl>
            <c:dLbl>
              <c:idx val="26"/>
              <c:tx>
                <c:rich>
                  <a:bodyPr/>
                  <a:lstStyle/>
                  <a:p>
                    <a:fld id="{D55324DD-6665-4CFF-83B9-585CAEE1182E}"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9402-4742-9CEB-D9927FF848B7}"/>
                </c:ext>
              </c:extLst>
            </c:dLbl>
            <c:dLbl>
              <c:idx val="27"/>
              <c:tx>
                <c:rich>
                  <a:bodyPr/>
                  <a:lstStyle/>
                  <a:p>
                    <a:fld id="{70BFE0D1-EF5C-41BC-BFED-0C28A22CF535}" type="CELLRANGE">
                      <a:rPr lang="en-IN"/>
                      <a:pPr/>
                      <a:t>[CELLRANGE]</a:t>
                    </a:fld>
                    <a:endParaRPr lang="en-IN"/>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9402-4742-9CEB-D9927FF848B7}"/>
                </c:ext>
              </c:extLst>
            </c:dLbl>
            <c:dLbl>
              <c:idx val="28"/>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402-4742-9CEB-D9927FF848B7}"/>
                </c:ext>
              </c:extLst>
            </c:dLbl>
            <c:dLbl>
              <c:idx val="29"/>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402-4742-9CEB-D9927FF848B7}"/>
                </c:ext>
              </c:extLst>
            </c:dLbl>
            <c:dLbl>
              <c:idx val="30"/>
              <c:tx>
                <c:rich>
                  <a:bodyPr/>
                  <a:lstStyle/>
                  <a:p>
                    <a:endParaRPr lang="en-IN"/>
                  </a:p>
                </c:rich>
              </c:tx>
              <c:dLblPos val="b"/>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402-4742-9CEB-D9927FF848B7}"/>
                </c:ext>
              </c:extLst>
            </c:dLbl>
            <c:spPr>
              <a:noFill/>
              <a:ln>
                <a:noFill/>
              </a:ln>
              <a:effectLst/>
            </c:spPr>
            <c:txPr>
              <a:bodyPr rot="-5400000" vert="horz" wrap="square" lIns="0" tIns="0" rIns="0" bIns="0" anchor="ctr">
                <a:spAutoFit/>
              </a:bodyPr>
              <a:lstStyle/>
              <a:p>
                <a:pPr>
                  <a:defRPr sz="600" i="1">
                    <a:solidFill>
                      <a:srgbClr val="CAB79A"/>
                    </a:solidFill>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Sheet1!$R$2:$R$32</c:f>
              <c:numCache>
                <c:formatCode>0</c:formatCode>
                <c:ptCount val="31"/>
                <c:pt idx="0">
                  <c:v>143</c:v>
                </c:pt>
                <c:pt idx="1">
                  <c:v>126</c:v>
                </c:pt>
                <c:pt idx="2">
                  <c:v>133</c:v>
                </c:pt>
                <c:pt idx="3">
                  <c:v>135</c:v>
                </c:pt>
                <c:pt idx="4">
                  <c:v>106</c:v>
                </c:pt>
                <c:pt idx="5">
                  <c:v>137</c:v>
                </c:pt>
                <c:pt idx="6">
                  <c:v>127</c:v>
                </c:pt>
                <c:pt idx="7">
                  <c:v>116</c:v>
                </c:pt>
                <c:pt idx="8">
                  <c:v>149</c:v>
                </c:pt>
                <c:pt idx="9">
                  <c:v>120</c:v>
                </c:pt>
                <c:pt idx="10">
                  <c:v>123</c:v>
                </c:pt>
                <c:pt idx="11">
                  <c:v>114</c:v>
                </c:pt>
                <c:pt idx="12">
                  <c:v>127</c:v>
                </c:pt>
                <c:pt idx="13">
                  <c:v>116</c:v>
                </c:pt>
                <c:pt idx="14">
                  <c:v>115</c:v>
                </c:pt>
                <c:pt idx="15">
                  <c:v>153</c:v>
                </c:pt>
                <c:pt idx="16">
                  <c:v>116</c:v>
                </c:pt>
                <c:pt idx="17">
                  <c:v>134</c:v>
                </c:pt>
                <c:pt idx="18">
                  <c:v>119</c:v>
                </c:pt>
                <c:pt idx="19">
                  <c:v>127</c:v>
                </c:pt>
                <c:pt idx="20">
                  <c:v>129</c:v>
                </c:pt>
                <c:pt idx="21">
                  <c:v>126</c:v>
                </c:pt>
                <c:pt idx="22">
                  <c:v>123</c:v>
                </c:pt>
                <c:pt idx="23">
                  <c:v>143</c:v>
                </c:pt>
                <c:pt idx="24">
                  <c:v>120</c:v>
                </c:pt>
                <c:pt idx="25">
                  <c:v>126</c:v>
                </c:pt>
                <c:pt idx="26">
                  <c:v>122</c:v>
                </c:pt>
                <c:pt idx="27">
                  <c:v>161</c:v>
                </c:pt>
              </c:numCache>
            </c:numRef>
          </c:val>
          <c:smooth val="1"/>
          <c:extLst>
            <c:ext xmlns:c15="http://schemas.microsoft.com/office/drawing/2012/chart" uri="{02D57815-91ED-43cb-92C2-25804820EDAC}">
              <c15:datalabelsRange>
                <c15:f>Sheet1!$G$2:$G$32</c15:f>
                <c15:dlblRangeCache>
                  <c:ptCount val="31"/>
                  <c:pt idx="0">
                    <c:v>01:23</c:v>
                  </c:pt>
                  <c:pt idx="1">
                    <c:v>01:06</c:v>
                  </c:pt>
                  <c:pt idx="2">
                    <c:v>01:13</c:v>
                  </c:pt>
                  <c:pt idx="3">
                    <c:v>01:15</c:v>
                  </c:pt>
                  <c:pt idx="4">
                    <c:v>00:46</c:v>
                  </c:pt>
                  <c:pt idx="5">
                    <c:v>01:17</c:v>
                  </c:pt>
                  <c:pt idx="6">
                    <c:v>01:07</c:v>
                  </c:pt>
                  <c:pt idx="7">
                    <c:v>00:56</c:v>
                  </c:pt>
                  <c:pt idx="8">
                    <c:v>01:29</c:v>
                  </c:pt>
                  <c:pt idx="9">
                    <c:v>01:00</c:v>
                  </c:pt>
                  <c:pt idx="10">
                    <c:v>01:03</c:v>
                  </c:pt>
                  <c:pt idx="11">
                    <c:v>00:54</c:v>
                  </c:pt>
                  <c:pt idx="12">
                    <c:v>01:07</c:v>
                  </c:pt>
                  <c:pt idx="13">
                    <c:v>00:56</c:v>
                  </c:pt>
                  <c:pt idx="14">
                    <c:v>00:55</c:v>
                  </c:pt>
                  <c:pt idx="15">
                    <c:v>01:33</c:v>
                  </c:pt>
                  <c:pt idx="16">
                    <c:v>00:56</c:v>
                  </c:pt>
                  <c:pt idx="17">
                    <c:v>01:14</c:v>
                  </c:pt>
                  <c:pt idx="18">
                    <c:v>00:59</c:v>
                  </c:pt>
                  <c:pt idx="19">
                    <c:v>01:07</c:v>
                  </c:pt>
                  <c:pt idx="20">
                    <c:v>01:09</c:v>
                  </c:pt>
                  <c:pt idx="21">
                    <c:v>01:06</c:v>
                  </c:pt>
                  <c:pt idx="22">
                    <c:v>01:03</c:v>
                  </c:pt>
                  <c:pt idx="23">
                    <c:v>01:23</c:v>
                  </c:pt>
                  <c:pt idx="24">
                    <c:v>01:00</c:v>
                  </c:pt>
                  <c:pt idx="25">
                    <c:v>01:06</c:v>
                  </c:pt>
                  <c:pt idx="26">
                    <c:v>01:02</c:v>
                  </c:pt>
                  <c:pt idx="27">
                    <c:v>01:41</c:v>
                  </c:pt>
                </c15:dlblRangeCache>
              </c15:datalabelsRange>
            </c:ext>
            <c:ext xmlns:c16="http://schemas.microsoft.com/office/drawing/2014/chart" uri="{C3380CC4-5D6E-409C-BE32-E72D297353CC}">
              <c16:uniqueId val="{0000000F-9402-4742-9CEB-D9927FF848B7}"/>
            </c:ext>
          </c:extLst>
        </c:ser>
        <c:ser>
          <c:idx val="1"/>
          <c:order val="2"/>
          <c:tx>
            <c:strRef>
              <c:f>Sheet1!$S$1</c:f>
              <c:strCache>
                <c:ptCount val="1"/>
                <c:pt idx="0">
                  <c:v>Sched. PF</c:v>
                </c:pt>
              </c:strCache>
            </c:strRef>
          </c:tx>
          <c:spPr>
            <a:ln w="9525">
              <a:solidFill>
                <a:srgbClr val="00B050"/>
              </a:solidFill>
              <a:prstDash val="sysDash"/>
            </a:ln>
          </c:spPr>
          <c:marker>
            <c:symbol val="none"/>
          </c:marker>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Sheet1!$S$2:$S$32</c:f>
              <c:numCache>
                <c:formatCode>0</c:formatCode>
                <c:ptCount val="31"/>
                <c:pt idx="0">
                  <c:v>300</c:v>
                </c:pt>
                <c:pt idx="1">
                  <c:v>300</c:v>
                </c:pt>
                <c:pt idx="2">
                  <c:v>300</c:v>
                </c:pt>
                <c:pt idx="3">
                  <c:v>300</c:v>
                </c:pt>
                <c:pt idx="4">
                  <c:v>300</c:v>
                </c:pt>
                <c:pt idx="5">
                  <c:v>300</c:v>
                </c:pt>
                <c:pt idx="6">
                  <c:v>300</c:v>
                </c:pt>
                <c:pt idx="7">
                  <c:v>300</c:v>
                </c:pt>
                <c:pt idx="8">
                  <c:v>300</c:v>
                </c:pt>
                <c:pt idx="9">
                  <c:v>300</c:v>
                </c:pt>
                <c:pt idx="10">
                  <c:v>300</c:v>
                </c:pt>
                <c:pt idx="11">
                  <c:v>300</c:v>
                </c:pt>
                <c:pt idx="12">
                  <c:v>300</c:v>
                </c:pt>
                <c:pt idx="13">
                  <c:v>300</c:v>
                </c:pt>
                <c:pt idx="14">
                  <c:v>300</c:v>
                </c:pt>
                <c:pt idx="15">
                  <c:v>300</c:v>
                </c:pt>
                <c:pt idx="16">
                  <c:v>300</c:v>
                </c:pt>
                <c:pt idx="17">
                  <c:v>300</c:v>
                </c:pt>
                <c:pt idx="18">
                  <c:v>300</c:v>
                </c:pt>
                <c:pt idx="19">
                  <c:v>300</c:v>
                </c:pt>
                <c:pt idx="20">
                  <c:v>300</c:v>
                </c:pt>
                <c:pt idx="21">
                  <c:v>300</c:v>
                </c:pt>
                <c:pt idx="22">
                  <c:v>300</c:v>
                </c:pt>
                <c:pt idx="23">
                  <c:v>300</c:v>
                </c:pt>
                <c:pt idx="24">
                  <c:v>300</c:v>
                </c:pt>
                <c:pt idx="25">
                  <c:v>300</c:v>
                </c:pt>
                <c:pt idx="26">
                  <c:v>300</c:v>
                </c:pt>
                <c:pt idx="27">
                  <c:v>300</c:v>
                </c:pt>
              </c:numCache>
            </c:numRef>
          </c:val>
          <c:smooth val="0"/>
          <c:extLst>
            <c:ext xmlns:c16="http://schemas.microsoft.com/office/drawing/2014/chart" uri="{C3380CC4-5D6E-409C-BE32-E72D297353CC}">
              <c16:uniqueId val="{00000010-9402-4742-9CEB-D9927FF848B7}"/>
            </c:ext>
          </c:extLst>
        </c:ser>
        <c:ser>
          <c:idx val="2"/>
          <c:order val="3"/>
          <c:tx>
            <c:strRef>
              <c:f>Sheet1!$T$1</c:f>
              <c:strCache>
                <c:ptCount val="1"/>
                <c:pt idx="0">
                  <c:v>Act PF</c:v>
                </c:pt>
              </c:strCache>
            </c:strRef>
          </c:tx>
          <c:spPr>
            <a:ln>
              <a:solidFill>
                <a:srgbClr val="8FAADC"/>
              </a:solidFill>
            </a:ln>
          </c:spPr>
          <c:marker>
            <c:symbol val="circle"/>
            <c:size val="4"/>
            <c:spPr>
              <a:solidFill>
                <a:srgbClr val="8FAADC"/>
              </a:solidFill>
              <a:ln>
                <a:solidFill>
                  <a:sysClr val="window" lastClr="FFFFFF"/>
                </a:solidFill>
              </a:ln>
            </c:spPr>
          </c:marker>
          <c:dPt>
            <c:idx val="26"/>
            <c:bubble3D val="0"/>
            <c:extLst>
              <c:ext xmlns:c16="http://schemas.microsoft.com/office/drawing/2014/chart" uri="{C3380CC4-5D6E-409C-BE32-E72D297353CC}">
                <c16:uniqueId val="{0000004B-9402-4742-9CEB-D9927FF848B7}"/>
              </c:ext>
            </c:extLst>
          </c:dPt>
          <c:dLbls>
            <c:dLbl>
              <c:idx val="0"/>
              <c:tx>
                <c:rich>
                  <a:bodyPr/>
                  <a:lstStyle/>
                  <a:p>
                    <a:fld id="{765F08BF-60D9-40FA-8DF7-344CD86E28F6}" type="CELLRANGE">
                      <a:rPr lang="en-US"/>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9402-4742-9CEB-D9927FF848B7}"/>
                </c:ext>
              </c:extLst>
            </c:dLbl>
            <c:dLbl>
              <c:idx val="1"/>
              <c:tx>
                <c:rich>
                  <a:bodyPr/>
                  <a:lstStyle/>
                  <a:p>
                    <a:fld id="{EBB3877C-2243-47E4-9BAF-B5937B3FDB8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9402-4742-9CEB-D9927FF848B7}"/>
                </c:ext>
              </c:extLst>
            </c:dLbl>
            <c:dLbl>
              <c:idx val="2"/>
              <c:tx>
                <c:rich>
                  <a:bodyPr/>
                  <a:lstStyle/>
                  <a:p>
                    <a:fld id="{7B237811-C1C6-4523-86F2-8C42B0B369DE}"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9402-4742-9CEB-D9927FF848B7}"/>
                </c:ext>
              </c:extLst>
            </c:dLbl>
            <c:dLbl>
              <c:idx val="3"/>
              <c:tx>
                <c:rich>
                  <a:bodyPr/>
                  <a:lstStyle/>
                  <a:p>
                    <a:fld id="{B15CF51D-966C-4B12-9C92-B3FDF068DC6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9402-4742-9CEB-D9927FF848B7}"/>
                </c:ext>
              </c:extLst>
            </c:dLbl>
            <c:dLbl>
              <c:idx val="4"/>
              <c:tx>
                <c:rich>
                  <a:bodyPr/>
                  <a:lstStyle/>
                  <a:p>
                    <a:fld id="{E6CEA6D7-C196-4FF5-B47A-65C8EED7351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9402-4742-9CEB-D9927FF848B7}"/>
                </c:ext>
              </c:extLst>
            </c:dLbl>
            <c:dLbl>
              <c:idx val="5"/>
              <c:tx>
                <c:rich>
                  <a:bodyPr/>
                  <a:lstStyle/>
                  <a:p>
                    <a:fld id="{7B98EE57-F865-41A6-8E95-CCBB528C9A34}"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9402-4742-9CEB-D9927FF848B7}"/>
                </c:ext>
              </c:extLst>
            </c:dLbl>
            <c:dLbl>
              <c:idx val="6"/>
              <c:tx>
                <c:rich>
                  <a:bodyPr/>
                  <a:lstStyle/>
                  <a:p>
                    <a:fld id="{AF2505AF-B1D5-464B-BE53-102D1E9FFAA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9402-4742-9CEB-D9927FF848B7}"/>
                </c:ext>
              </c:extLst>
            </c:dLbl>
            <c:dLbl>
              <c:idx val="7"/>
              <c:tx>
                <c:rich>
                  <a:bodyPr/>
                  <a:lstStyle/>
                  <a:p>
                    <a:fld id="{816BC2F5-385B-4B74-8CF9-54A08980A9C9}"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9402-4742-9CEB-D9927FF848B7}"/>
                </c:ext>
              </c:extLst>
            </c:dLbl>
            <c:dLbl>
              <c:idx val="8"/>
              <c:tx>
                <c:rich>
                  <a:bodyPr/>
                  <a:lstStyle/>
                  <a:p>
                    <a:fld id="{20D69CA2-E845-444D-89CD-51BD067D530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9402-4742-9CEB-D9927FF848B7}"/>
                </c:ext>
              </c:extLst>
            </c:dLbl>
            <c:dLbl>
              <c:idx val="9"/>
              <c:tx>
                <c:rich>
                  <a:bodyPr/>
                  <a:lstStyle/>
                  <a:p>
                    <a:fld id="{9144EAAC-E9DE-4D0F-8F4E-9BD6175A124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9402-4742-9CEB-D9927FF848B7}"/>
                </c:ext>
              </c:extLst>
            </c:dLbl>
            <c:dLbl>
              <c:idx val="10"/>
              <c:tx>
                <c:rich>
                  <a:bodyPr/>
                  <a:lstStyle/>
                  <a:p>
                    <a:fld id="{C128461E-A9B9-46BF-8BCA-AEF7A7B6D392}"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9402-4742-9CEB-D9927FF848B7}"/>
                </c:ext>
              </c:extLst>
            </c:dLbl>
            <c:dLbl>
              <c:idx val="11"/>
              <c:layout>
                <c:manualLayout>
                  <c:x val="-2.9708185959814063E-2"/>
                  <c:y val="-7.087939944486818E-2"/>
                </c:manualLayout>
              </c:layout>
              <c:tx>
                <c:rich>
                  <a:bodyPr/>
                  <a:lstStyle/>
                  <a:p>
                    <a:fld id="{CBA630ED-89F3-4672-8A10-FACF42BA69E5}" type="CELLRANGE">
                      <a:rPr lang="en-US"/>
                      <a:pPr/>
                      <a:t>[CELLRANGE]</a:t>
                    </a:fld>
                    <a:endParaRPr lang="en-IN"/>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9402-4742-9CEB-D9927FF848B7}"/>
                </c:ext>
              </c:extLst>
            </c:dLbl>
            <c:dLbl>
              <c:idx val="12"/>
              <c:tx>
                <c:rich>
                  <a:bodyPr/>
                  <a:lstStyle/>
                  <a:p>
                    <a:fld id="{F87C60DB-4F69-447A-89AE-B7C073F6FEE5}"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9402-4742-9CEB-D9927FF848B7}"/>
                </c:ext>
              </c:extLst>
            </c:dLbl>
            <c:dLbl>
              <c:idx val="13"/>
              <c:tx>
                <c:rich>
                  <a:bodyPr/>
                  <a:lstStyle/>
                  <a:p>
                    <a:fld id="{1058B6E1-3A3E-449C-B22C-486512D9A9DA}"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9402-4742-9CEB-D9927FF848B7}"/>
                </c:ext>
              </c:extLst>
            </c:dLbl>
            <c:dLbl>
              <c:idx val="14"/>
              <c:tx>
                <c:rich>
                  <a:bodyPr/>
                  <a:lstStyle/>
                  <a:p>
                    <a:fld id="{0AF0436A-08C3-4B44-893A-B84C91BB705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9402-4742-9CEB-D9927FF848B7}"/>
                </c:ext>
              </c:extLst>
            </c:dLbl>
            <c:dLbl>
              <c:idx val="15"/>
              <c:tx>
                <c:rich>
                  <a:bodyPr/>
                  <a:lstStyle/>
                  <a:p>
                    <a:fld id="{EE9A8260-B23C-4FC5-ABFA-07D982663E96}"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9402-4742-9CEB-D9927FF848B7}"/>
                </c:ext>
              </c:extLst>
            </c:dLbl>
            <c:dLbl>
              <c:idx val="16"/>
              <c:tx>
                <c:rich>
                  <a:bodyPr/>
                  <a:lstStyle/>
                  <a:p>
                    <a:fld id="{B381E536-B54D-4F07-9656-6B71603C7EB7}"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9402-4742-9CEB-D9927FF848B7}"/>
                </c:ext>
              </c:extLst>
            </c:dLbl>
            <c:dLbl>
              <c:idx val="17"/>
              <c:tx>
                <c:rich>
                  <a:bodyPr/>
                  <a:lstStyle/>
                  <a:p>
                    <a:fld id="{ACA74DC0-C1BD-4D5D-B966-0323C0D45EF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9402-4742-9CEB-D9927FF848B7}"/>
                </c:ext>
              </c:extLst>
            </c:dLbl>
            <c:dLbl>
              <c:idx val="18"/>
              <c:tx>
                <c:rich>
                  <a:bodyPr/>
                  <a:lstStyle/>
                  <a:p>
                    <a:fld id="{48CA6BBA-31BE-434E-BDAF-5AAC60A8087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9402-4742-9CEB-D9927FF848B7}"/>
                </c:ext>
              </c:extLst>
            </c:dLbl>
            <c:dLbl>
              <c:idx val="19"/>
              <c:tx>
                <c:rich>
                  <a:bodyPr/>
                  <a:lstStyle/>
                  <a:p>
                    <a:fld id="{CD18A4A7-8CEC-48BD-9A6F-8CD76D864EA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9402-4742-9CEB-D9927FF848B7}"/>
                </c:ext>
              </c:extLst>
            </c:dLbl>
            <c:dLbl>
              <c:idx val="20"/>
              <c:tx>
                <c:rich>
                  <a:bodyPr/>
                  <a:lstStyle/>
                  <a:p>
                    <a:fld id="{DB1F1621-3E3E-4594-A8B3-34AF2EB0417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9402-4742-9CEB-D9927FF848B7}"/>
                </c:ext>
              </c:extLst>
            </c:dLbl>
            <c:dLbl>
              <c:idx val="21"/>
              <c:tx>
                <c:rich>
                  <a:bodyPr/>
                  <a:lstStyle/>
                  <a:p>
                    <a:fld id="{15D8A676-0C01-4BF8-8147-43984337A883}"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9402-4742-9CEB-D9927FF848B7}"/>
                </c:ext>
              </c:extLst>
            </c:dLbl>
            <c:dLbl>
              <c:idx val="22"/>
              <c:tx>
                <c:rich>
                  <a:bodyPr/>
                  <a:lstStyle/>
                  <a:p>
                    <a:fld id="{A8FD60A2-3B4E-43A1-9D08-E1A7BABB4F21}"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9402-4742-9CEB-D9927FF848B7}"/>
                </c:ext>
              </c:extLst>
            </c:dLbl>
            <c:dLbl>
              <c:idx val="23"/>
              <c:tx>
                <c:rich>
                  <a:bodyPr/>
                  <a:lstStyle/>
                  <a:p>
                    <a:fld id="{A1A0D650-8201-4A3E-81B3-36658B66CAC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9402-4742-9CEB-D9927FF848B7}"/>
                </c:ext>
              </c:extLst>
            </c:dLbl>
            <c:dLbl>
              <c:idx val="24"/>
              <c:tx>
                <c:rich>
                  <a:bodyPr/>
                  <a:lstStyle/>
                  <a:p>
                    <a:fld id="{03C2C3DC-59C5-4CCB-AC30-95AE10BA22DD}"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9402-4742-9CEB-D9927FF848B7}"/>
                </c:ext>
              </c:extLst>
            </c:dLbl>
            <c:dLbl>
              <c:idx val="25"/>
              <c:tx>
                <c:rich>
                  <a:bodyPr/>
                  <a:lstStyle/>
                  <a:p>
                    <a:fld id="{D455A371-17FC-445E-B15D-6FF3991B37A8}"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9402-4742-9CEB-D9927FF848B7}"/>
                </c:ext>
              </c:extLst>
            </c:dLbl>
            <c:dLbl>
              <c:idx val="26"/>
              <c:tx>
                <c:rich>
                  <a:bodyPr/>
                  <a:lstStyle/>
                  <a:p>
                    <a:fld id="{E091B9AF-A5DA-4995-A874-DC387A1BB10F}"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9402-4742-9CEB-D9927FF848B7}"/>
                </c:ext>
              </c:extLst>
            </c:dLbl>
            <c:dLbl>
              <c:idx val="27"/>
              <c:tx>
                <c:rich>
                  <a:bodyPr/>
                  <a:lstStyle/>
                  <a:p>
                    <a:fld id="{F4EFDA06-7E64-467F-A7B8-F28E3A31F920}" type="CELLRANGE">
                      <a:rPr lang="en-IN"/>
                      <a:pPr/>
                      <a:t>[CELLRANGE]</a:t>
                    </a:fld>
                    <a:endParaRPr lang="en-IN"/>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9402-4742-9CEB-D9927FF848B7}"/>
                </c:ext>
              </c:extLst>
            </c:dLbl>
            <c:dLbl>
              <c:idx val="28"/>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402-4742-9CEB-D9927FF848B7}"/>
                </c:ext>
              </c:extLst>
            </c:dLbl>
            <c:dLbl>
              <c:idx val="29"/>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402-4742-9CEB-D9927FF848B7}"/>
                </c:ext>
              </c:extLst>
            </c:dLbl>
            <c:dLbl>
              <c:idx val="30"/>
              <c:tx>
                <c:rich>
                  <a:bodyPr/>
                  <a:lstStyle/>
                  <a:p>
                    <a:endParaRPr lang="en-IN"/>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402-4742-9CEB-D9927FF848B7}"/>
                </c:ext>
              </c:extLst>
            </c:dLbl>
            <c:spPr>
              <a:noFill/>
              <a:ln>
                <a:noFill/>
              </a:ln>
              <a:effectLst/>
            </c:spPr>
            <c:txPr>
              <a:bodyPr rot="-5400000" vert="horz" wrap="square" lIns="0" tIns="0" rIns="0" bIns="0" anchor="ctr">
                <a:spAutoFit/>
              </a:bodyPr>
              <a:lstStyle/>
              <a:p>
                <a:pPr>
                  <a:defRPr sz="600" i="1">
                    <a:solidFill>
                      <a:srgbClr val="8FAADC"/>
                    </a:solidFill>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cat>
            <c:numRef>
              <c:f>Sheet1!$A$2:$A$32</c:f>
              <c:numCache>
                <c:formatCode>dd</c:formatCode>
                <c:ptCount val="31"/>
                <c:pt idx="0">
                  <c:v>45658</c:v>
                </c:pt>
                <c:pt idx="1">
                  <c:v>45659</c:v>
                </c:pt>
                <c:pt idx="2">
                  <c:v>45660</c:v>
                </c:pt>
                <c:pt idx="3">
                  <c:v>45661</c:v>
                </c:pt>
                <c:pt idx="4">
                  <c:v>45662</c:v>
                </c:pt>
                <c:pt idx="5">
                  <c:v>45663</c:v>
                </c:pt>
                <c:pt idx="6">
                  <c:v>45664</c:v>
                </c:pt>
                <c:pt idx="7">
                  <c:v>45665</c:v>
                </c:pt>
                <c:pt idx="8">
                  <c:v>45666</c:v>
                </c:pt>
                <c:pt idx="9">
                  <c:v>45667</c:v>
                </c:pt>
                <c:pt idx="10">
                  <c:v>45668</c:v>
                </c:pt>
                <c:pt idx="11">
                  <c:v>45669</c:v>
                </c:pt>
                <c:pt idx="12">
                  <c:v>45670</c:v>
                </c:pt>
                <c:pt idx="13">
                  <c:v>45671</c:v>
                </c:pt>
                <c:pt idx="14">
                  <c:v>45672</c:v>
                </c:pt>
                <c:pt idx="15">
                  <c:v>45673</c:v>
                </c:pt>
                <c:pt idx="16">
                  <c:v>45674</c:v>
                </c:pt>
                <c:pt idx="17">
                  <c:v>45675</c:v>
                </c:pt>
                <c:pt idx="18">
                  <c:v>45676</c:v>
                </c:pt>
                <c:pt idx="19">
                  <c:v>45677</c:v>
                </c:pt>
                <c:pt idx="20">
                  <c:v>45678</c:v>
                </c:pt>
                <c:pt idx="21">
                  <c:v>45679</c:v>
                </c:pt>
                <c:pt idx="22">
                  <c:v>45680</c:v>
                </c:pt>
                <c:pt idx="23">
                  <c:v>45681</c:v>
                </c:pt>
                <c:pt idx="24">
                  <c:v>45682</c:v>
                </c:pt>
                <c:pt idx="25">
                  <c:v>45683</c:v>
                </c:pt>
                <c:pt idx="26">
                  <c:v>45684</c:v>
                </c:pt>
                <c:pt idx="27">
                  <c:v>45685</c:v>
                </c:pt>
              </c:numCache>
            </c:numRef>
          </c:cat>
          <c:val>
            <c:numRef>
              <c:f>Sheet1!$T$2:$T$32</c:f>
              <c:numCache>
                <c:formatCode>0</c:formatCode>
                <c:ptCount val="31"/>
                <c:pt idx="0">
                  <c:v>248.00000000000003</c:v>
                </c:pt>
                <c:pt idx="1">
                  <c:v>230</c:v>
                </c:pt>
                <c:pt idx="2">
                  <c:v>242</c:v>
                </c:pt>
                <c:pt idx="3">
                  <c:v>221</c:v>
                </c:pt>
                <c:pt idx="4">
                  <c:v>207</c:v>
                </c:pt>
                <c:pt idx="5">
                  <c:v>234</c:v>
                </c:pt>
                <c:pt idx="6">
                  <c:v>222</c:v>
                </c:pt>
                <c:pt idx="7">
                  <c:v>195</c:v>
                </c:pt>
                <c:pt idx="8">
                  <c:v>238.00000000000003</c:v>
                </c:pt>
                <c:pt idx="9">
                  <c:v>245</c:v>
                </c:pt>
                <c:pt idx="10">
                  <c:v>223</c:v>
                </c:pt>
                <c:pt idx="11">
                  <c:v>239</c:v>
                </c:pt>
                <c:pt idx="12">
                  <c:v>310</c:v>
                </c:pt>
                <c:pt idx="13">
                  <c:v>220</c:v>
                </c:pt>
                <c:pt idx="14">
                  <c:v>229</c:v>
                </c:pt>
                <c:pt idx="15">
                  <c:v>269</c:v>
                </c:pt>
                <c:pt idx="16">
                  <c:v>232.00000000000003</c:v>
                </c:pt>
                <c:pt idx="17">
                  <c:v>222</c:v>
                </c:pt>
                <c:pt idx="18">
                  <c:v>238.00000000000003</c:v>
                </c:pt>
                <c:pt idx="19">
                  <c:v>234</c:v>
                </c:pt>
                <c:pt idx="20">
                  <c:v>277</c:v>
                </c:pt>
                <c:pt idx="21">
                  <c:v>206</c:v>
                </c:pt>
                <c:pt idx="22">
                  <c:v>230</c:v>
                </c:pt>
                <c:pt idx="23">
                  <c:v>248.00000000000003</c:v>
                </c:pt>
                <c:pt idx="24">
                  <c:v>213</c:v>
                </c:pt>
                <c:pt idx="25">
                  <c:v>225</c:v>
                </c:pt>
                <c:pt idx="26">
                  <c:v>225</c:v>
                </c:pt>
                <c:pt idx="27">
                  <c:v>227</c:v>
                </c:pt>
              </c:numCache>
            </c:numRef>
          </c:val>
          <c:smooth val="1"/>
          <c:extLst>
            <c:ext xmlns:c15="http://schemas.microsoft.com/office/drawing/2012/chart" uri="{02D57815-91ED-43cb-92C2-25804820EDAC}">
              <c15:datalabelsRange>
                <c15:f>Sheet1!$H$2:$H$32</c15:f>
                <c15:dlblRangeCache>
                  <c:ptCount val="31"/>
                  <c:pt idx="0">
                    <c:v>03:08</c:v>
                  </c:pt>
                  <c:pt idx="1">
                    <c:v>02:50</c:v>
                  </c:pt>
                  <c:pt idx="2">
                    <c:v>03:02</c:v>
                  </c:pt>
                  <c:pt idx="3">
                    <c:v>02:41</c:v>
                  </c:pt>
                  <c:pt idx="4">
                    <c:v>02:27</c:v>
                  </c:pt>
                  <c:pt idx="5">
                    <c:v>02:54</c:v>
                  </c:pt>
                  <c:pt idx="6">
                    <c:v>02:42</c:v>
                  </c:pt>
                  <c:pt idx="7">
                    <c:v>02:15</c:v>
                  </c:pt>
                  <c:pt idx="8">
                    <c:v>02:58</c:v>
                  </c:pt>
                  <c:pt idx="9">
                    <c:v>03:05</c:v>
                  </c:pt>
                  <c:pt idx="10">
                    <c:v>02:43</c:v>
                  </c:pt>
                  <c:pt idx="11">
                    <c:v>02:59</c:v>
                  </c:pt>
                  <c:pt idx="12">
                    <c:v>04:10</c:v>
                  </c:pt>
                  <c:pt idx="13">
                    <c:v>02:40</c:v>
                  </c:pt>
                  <c:pt idx="14">
                    <c:v>02:49</c:v>
                  </c:pt>
                  <c:pt idx="15">
                    <c:v>03:29</c:v>
                  </c:pt>
                  <c:pt idx="16">
                    <c:v>02:52</c:v>
                  </c:pt>
                  <c:pt idx="17">
                    <c:v>02:42</c:v>
                  </c:pt>
                  <c:pt idx="18">
                    <c:v>02:58</c:v>
                  </c:pt>
                  <c:pt idx="19">
                    <c:v>02:54</c:v>
                  </c:pt>
                  <c:pt idx="20">
                    <c:v>03:37</c:v>
                  </c:pt>
                  <c:pt idx="21">
                    <c:v>02:26</c:v>
                  </c:pt>
                  <c:pt idx="22">
                    <c:v>02:50</c:v>
                  </c:pt>
                  <c:pt idx="23">
                    <c:v>03:08</c:v>
                  </c:pt>
                  <c:pt idx="24">
                    <c:v>02:33</c:v>
                  </c:pt>
                  <c:pt idx="25">
                    <c:v>02:45</c:v>
                  </c:pt>
                  <c:pt idx="26">
                    <c:v>02:38</c:v>
                  </c:pt>
                  <c:pt idx="27">
                    <c:v>03:30</c:v>
                  </c:pt>
                </c15:dlblRangeCache>
              </c15:datalabelsRange>
            </c:ext>
            <c:ext xmlns:c16="http://schemas.microsoft.com/office/drawing/2014/chart" uri="{C3380CC4-5D6E-409C-BE32-E72D297353CC}">
              <c16:uniqueId val="{00000011-9402-4742-9CEB-D9927FF848B7}"/>
            </c:ext>
          </c:extLst>
        </c:ser>
        <c:dLbls>
          <c:showLegendKey val="0"/>
          <c:showVal val="0"/>
          <c:showCatName val="0"/>
          <c:showSerName val="0"/>
          <c:showPercent val="0"/>
          <c:showBubbleSize val="0"/>
        </c:dLbls>
        <c:smooth val="0"/>
        <c:axId val="1100454591"/>
        <c:axId val="1100452095"/>
      </c:lineChart>
      <c:dateAx>
        <c:axId val="1100454591"/>
        <c:scaling>
          <c:orientation val="minMax"/>
        </c:scaling>
        <c:delete val="0"/>
        <c:axPos val="b"/>
        <c:majorGridlines>
          <c:spPr>
            <a:ln w="9525" cap="flat" cmpd="sng" algn="ctr">
              <a:solidFill>
                <a:srgbClr val="F9F9F9"/>
              </a:solidFill>
              <a:round/>
            </a:ln>
            <a:effectLst/>
          </c:spPr>
        </c:majorGridlines>
        <c:title>
          <c:tx>
            <c:rich>
              <a:bodyPr rot="0" spcFirstLastPara="1" vertOverflow="ellipsis" vert="horz" wrap="square" anchor="ctr" anchorCtr="1"/>
              <a:lstStyle/>
              <a:p>
                <a:pPr>
                  <a:defRPr sz="800" b="0" i="0" u="none" strike="noStrike" kern="1200" baseline="0">
                    <a:solidFill>
                      <a:schemeClr val="bg2">
                        <a:lumMod val="90000"/>
                      </a:schemeClr>
                    </a:solidFill>
                    <a:latin typeface="+mn-lt"/>
                    <a:ea typeface="+mn-ea"/>
                    <a:cs typeface="+mn-cs"/>
                  </a:defRPr>
                </a:pPr>
                <a:r>
                  <a:rPr lang="en-IN" sz="800" i="1">
                    <a:solidFill>
                      <a:schemeClr val="bg2">
                        <a:lumMod val="90000"/>
                      </a:schemeClr>
                    </a:solidFill>
                  </a:rPr>
                  <a:t>Issue date</a:t>
                </a:r>
              </a:p>
            </c:rich>
          </c:tx>
          <c:layout>
            <c:manualLayout>
              <c:xMode val="edge"/>
              <c:yMode val="edge"/>
              <c:x val="0.44031501603983975"/>
              <c:y val="0.88454862258523481"/>
            </c:manualLayout>
          </c:layout>
          <c:overlay val="0"/>
          <c:spPr>
            <a:noFill/>
            <a:ln>
              <a:noFill/>
            </a:ln>
            <a:effectLst/>
          </c:spPr>
        </c:title>
        <c:numFmt formatCode="dd" sourceLinked="1"/>
        <c:majorTickMark val="none"/>
        <c:minorTickMark val="none"/>
        <c:tickLblPos val="low"/>
        <c:spPr>
          <a:noFill/>
          <a:ln w="19050" cap="flat" cmpd="sng" algn="ctr">
            <a:no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1100452095"/>
        <c:crosses val="autoZero"/>
        <c:auto val="1"/>
        <c:lblOffset val="100"/>
        <c:baseTimeUnit val="days"/>
      </c:dateAx>
      <c:valAx>
        <c:axId val="1100452095"/>
        <c:scaling>
          <c:orientation val="minMax"/>
          <c:max val="420"/>
          <c:min val="-30"/>
        </c:scaling>
        <c:delete val="1"/>
        <c:axPos val="l"/>
        <c:majorGridlines>
          <c:spPr>
            <a:ln w="9525" cap="flat" cmpd="sng" algn="ctr">
              <a:solidFill>
                <a:srgbClr val="F9F9F9"/>
              </a:solidFill>
              <a:round/>
            </a:ln>
            <a:effectLst/>
          </c:spPr>
        </c:majorGridlines>
        <c:numFmt formatCode="0" sourceLinked="1"/>
        <c:majorTickMark val="out"/>
        <c:minorTickMark val="none"/>
        <c:tickLblPos val="nextTo"/>
        <c:crossAx val="1100454591"/>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2E9F6"/>
      </a:solidFill>
    </a:ln>
    <a:effectLst>
      <a:outerShdw dist="25400" dir="2700000" algn="tl" rotWithShape="0">
        <a:srgbClr val="E7E6E6">
          <a:lumMod val="90000"/>
          <a:alpha val="40000"/>
        </a:srgbClr>
      </a:outerShdw>
    </a:effectLst>
  </c:spPr>
  <c:txPr>
    <a:bodyPr anchor="b" anchorCtr="0"/>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4C5C7C2B-BF1C-44A8-943F-2B6E9FFC5BB2}" type="datetimeFigureOut">
              <a:rPr lang="en-IN" smtClean="0"/>
              <a:t>19-03-2025</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17121331-EFEA-415A-90DE-7A45996656C2}" type="slidenum">
              <a:rPr lang="en-IN" smtClean="0"/>
              <a:t>‹#›</a:t>
            </a:fld>
            <a:endParaRPr lang="en-IN"/>
          </a:p>
        </p:txBody>
      </p:sp>
    </p:spTree>
    <p:extLst>
      <p:ext uri="{BB962C8B-B14F-4D97-AF65-F5344CB8AC3E}">
        <p14:creationId xmlns:p14="http://schemas.microsoft.com/office/powerpoint/2010/main" val="451683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121331-EFEA-415A-90DE-7A45996656C2}" type="slidenum">
              <a:rPr lang="en-IN" smtClean="0"/>
              <a:t>1</a:t>
            </a:fld>
            <a:endParaRPr lang="en-IN"/>
          </a:p>
        </p:txBody>
      </p:sp>
    </p:spTree>
    <p:extLst>
      <p:ext uri="{BB962C8B-B14F-4D97-AF65-F5344CB8AC3E}">
        <p14:creationId xmlns:p14="http://schemas.microsoft.com/office/powerpoint/2010/main" val="4036361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3587077-E4DA-40EE-868F-4E367C38F476}" type="slidenum">
              <a:rPr lang="en-IN" smtClean="0"/>
              <a:t>27</a:t>
            </a:fld>
            <a:endParaRPr lang="en-IN"/>
          </a:p>
        </p:txBody>
      </p:sp>
    </p:spTree>
    <p:extLst>
      <p:ext uri="{BB962C8B-B14F-4D97-AF65-F5344CB8AC3E}">
        <p14:creationId xmlns:p14="http://schemas.microsoft.com/office/powerpoint/2010/main" val="409413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D605-8785-45DA-70B4-074EB26F6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0F6F9-5B53-08AB-FCDA-1C40E467A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EC257-8668-1BE5-E4FD-93174F5FD9E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F6362D0-B37F-425C-39FA-84A97AC8406B}"/>
              </a:ext>
            </a:extLst>
          </p:cNvPr>
          <p:cNvSpPr>
            <a:spLocks noGrp="1"/>
          </p:cNvSpPr>
          <p:nvPr>
            <p:ph type="sldNum" sz="quarter" idx="5"/>
          </p:nvPr>
        </p:nvSpPr>
        <p:spPr/>
        <p:txBody>
          <a:bodyPr/>
          <a:lstStyle/>
          <a:p>
            <a:fld id="{F3587077-E4DA-40EE-868F-4E367C38F476}" type="slidenum">
              <a:rPr lang="en-IN" smtClean="0"/>
              <a:t>28</a:t>
            </a:fld>
            <a:endParaRPr lang="en-IN"/>
          </a:p>
        </p:txBody>
      </p:sp>
    </p:spTree>
    <p:extLst>
      <p:ext uri="{BB962C8B-B14F-4D97-AF65-F5344CB8AC3E}">
        <p14:creationId xmlns:p14="http://schemas.microsoft.com/office/powerpoint/2010/main" val="406181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07A13-6A54-86A2-10E0-77CEA6784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5A4C4-79F9-8ACA-C063-39EADF766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3D1D3-7424-729F-88A8-2F9C6BAA57A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ABC390C-2ED7-8160-E177-81D15A969DDE}"/>
              </a:ext>
            </a:extLst>
          </p:cNvPr>
          <p:cNvSpPr>
            <a:spLocks noGrp="1"/>
          </p:cNvSpPr>
          <p:nvPr>
            <p:ph type="sldNum" sz="quarter" idx="5"/>
          </p:nvPr>
        </p:nvSpPr>
        <p:spPr/>
        <p:txBody>
          <a:bodyPr/>
          <a:lstStyle/>
          <a:p>
            <a:fld id="{F3587077-E4DA-40EE-868F-4E367C38F476}" type="slidenum">
              <a:rPr lang="en-IN" smtClean="0"/>
              <a:t>29</a:t>
            </a:fld>
            <a:endParaRPr lang="en-IN"/>
          </a:p>
        </p:txBody>
      </p:sp>
    </p:spTree>
    <p:extLst>
      <p:ext uri="{BB962C8B-B14F-4D97-AF65-F5344CB8AC3E}">
        <p14:creationId xmlns:p14="http://schemas.microsoft.com/office/powerpoint/2010/main" val="3425436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121331-EFEA-415A-90DE-7A45996656C2}" type="slidenum">
              <a:rPr lang="en-IN" smtClean="0"/>
              <a:t>2</a:t>
            </a:fld>
            <a:endParaRPr lang="en-IN"/>
          </a:p>
        </p:txBody>
      </p:sp>
    </p:spTree>
    <p:extLst>
      <p:ext uri="{BB962C8B-B14F-4D97-AF65-F5344CB8AC3E}">
        <p14:creationId xmlns:p14="http://schemas.microsoft.com/office/powerpoint/2010/main" val="426762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121331-EFEA-415A-90DE-7A45996656C2}" type="slidenum">
              <a:rPr lang="en-IN" smtClean="0"/>
              <a:t>3</a:t>
            </a:fld>
            <a:endParaRPr lang="en-IN"/>
          </a:p>
        </p:txBody>
      </p:sp>
    </p:spTree>
    <p:extLst>
      <p:ext uri="{BB962C8B-B14F-4D97-AF65-F5344CB8AC3E}">
        <p14:creationId xmlns:p14="http://schemas.microsoft.com/office/powerpoint/2010/main" val="51931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121331-EFEA-415A-90DE-7A45996656C2}" type="slidenum">
              <a:rPr lang="en-IN" smtClean="0"/>
              <a:t>10</a:t>
            </a:fld>
            <a:endParaRPr lang="en-IN"/>
          </a:p>
        </p:txBody>
      </p:sp>
    </p:spTree>
    <p:extLst>
      <p:ext uri="{BB962C8B-B14F-4D97-AF65-F5344CB8AC3E}">
        <p14:creationId xmlns:p14="http://schemas.microsoft.com/office/powerpoint/2010/main" val="241377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DBB0-1C38-D3FC-F8CA-25AA2A22F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D3185-4213-DAA2-51AA-FA28CC12A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57606-DDBF-9F00-D94B-1D152DA21D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CC3357B-98FE-81CB-F679-D3C2792869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F8C596-4FC5-4497-8536-F99A693229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6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F3BE68E-6904-42A6-A51F-EAC2CEA45C51}" type="slidenum">
              <a:rPr lang="en-IN" smtClean="0"/>
              <a:t>15</a:t>
            </a:fld>
            <a:endParaRPr lang="en-IN"/>
          </a:p>
        </p:txBody>
      </p:sp>
    </p:spTree>
    <p:extLst>
      <p:ext uri="{BB962C8B-B14F-4D97-AF65-F5344CB8AC3E}">
        <p14:creationId xmlns:p14="http://schemas.microsoft.com/office/powerpoint/2010/main" val="126644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2717931-9983-4135-B3E2-12470CE336EB}" type="slidenum">
              <a:rPr lang="en-IN" smtClean="0"/>
              <a:t>16</a:t>
            </a:fld>
            <a:endParaRPr lang="en-IN"/>
          </a:p>
        </p:txBody>
      </p:sp>
    </p:spTree>
    <p:extLst>
      <p:ext uri="{BB962C8B-B14F-4D97-AF65-F5344CB8AC3E}">
        <p14:creationId xmlns:p14="http://schemas.microsoft.com/office/powerpoint/2010/main" val="414153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121331-EFEA-415A-90DE-7A45996656C2}" type="slidenum">
              <a:rPr lang="en-IN" smtClean="0"/>
              <a:t>25</a:t>
            </a:fld>
            <a:endParaRPr lang="en-IN"/>
          </a:p>
        </p:txBody>
      </p:sp>
    </p:spTree>
    <p:extLst>
      <p:ext uri="{BB962C8B-B14F-4D97-AF65-F5344CB8AC3E}">
        <p14:creationId xmlns:p14="http://schemas.microsoft.com/office/powerpoint/2010/main" val="405878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121331-EFEA-415A-90DE-7A45996656C2}" type="slidenum">
              <a:rPr lang="en-IN" smtClean="0"/>
              <a:t>26</a:t>
            </a:fld>
            <a:endParaRPr lang="en-IN"/>
          </a:p>
        </p:txBody>
      </p:sp>
    </p:spTree>
    <p:extLst>
      <p:ext uri="{BB962C8B-B14F-4D97-AF65-F5344CB8AC3E}">
        <p14:creationId xmlns:p14="http://schemas.microsoft.com/office/powerpoint/2010/main" val="61050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over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118089"/>
      </p:ext>
    </p:extLst>
  </p:cSld>
  <p:clrMapOvr>
    <a:masterClrMapping/>
  </p:clrMapOvr>
  <p:hf sldNum="0" hdr="0" ftr="0"/>
  <p:extLst>
    <p:ext uri="{DCECCB84-F9BA-43D5-87BE-67443E8EF086}">
      <p15:sldGuideLst xmlns:p15="http://schemas.microsoft.com/office/powerpoint/2012/main">
        <p15:guide id="1" pos="7423">
          <p15:clr>
            <a:srgbClr val="FBAE40"/>
          </p15:clr>
        </p15:guide>
        <p15:guide id="2" orient="horz" pos="255">
          <p15:clr>
            <a:srgbClr val="FBAE40"/>
          </p15:clr>
        </p15:guide>
        <p15:guide id="3" pos="234">
          <p15:clr>
            <a:srgbClr val="FBAE40"/>
          </p15:clr>
        </p15:guide>
        <p15:guide id="4" orient="horz" pos="4065">
          <p15:clr>
            <a:srgbClr val="FBAE40"/>
          </p15:clr>
        </p15:guide>
        <p15:guide id="5" pos="3840">
          <p15:clr>
            <a:srgbClr val="FBAE40"/>
          </p15:clr>
        </p15:guide>
        <p15:guide id="6"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255942"/>
      </p:ext>
    </p:extLst>
  </p:cSld>
  <p:clrMapOvr>
    <a:masterClrMapping/>
  </p:clrMapOvr>
  <p:hf sldNum="0" hdr="0" ftr="0"/>
  <p:extLst>
    <p:ext uri="{DCECCB84-F9BA-43D5-87BE-67443E8EF086}">
      <p15:sldGuideLst xmlns:p15="http://schemas.microsoft.com/office/powerpoint/2012/main">
        <p15:guide id="1" pos="7423">
          <p15:clr>
            <a:srgbClr val="FBAE40"/>
          </p15:clr>
        </p15:guide>
        <p15:guide id="2" orient="horz" pos="572">
          <p15:clr>
            <a:srgbClr val="FBAE40"/>
          </p15:clr>
        </p15:guide>
        <p15:guide id="3" pos="234">
          <p15:clr>
            <a:srgbClr val="FBAE40"/>
          </p15:clr>
        </p15:guide>
        <p15:guide id="4" orient="horz" pos="4065">
          <p15:clr>
            <a:srgbClr val="FBAE40"/>
          </p15:clr>
        </p15:guide>
        <p15:guide id="5" pos="3840">
          <p15:clr>
            <a:srgbClr val="FBAE40"/>
          </p15:clr>
        </p15:guide>
        <p15:guide id="6" orient="horz" pos="2160">
          <p15:clr>
            <a:srgbClr val="FBAE40"/>
          </p15:clr>
        </p15:guide>
        <p15:guide id="7" orient="horz" pos="25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InnerSlide_BottomLin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29D199-8242-4179-88F4-F717E5BB4959}"/>
              </a:ext>
            </a:extLst>
          </p:cNvPr>
          <p:cNvSpPr txBox="1"/>
          <p:nvPr userDrawn="1"/>
        </p:nvSpPr>
        <p:spPr>
          <a:xfrm>
            <a:off x="10780841" y="6463351"/>
            <a:ext cx="1008126" cy="211203"/>
          </a:xfrm>
          <a:prstGeom prst="rect">
            <a:avLst/>
          </a:prstGeom>
          <a:noFill/>
        </p:spPr>
        <p:txBody>
          <a:bodyPr wrap="square" lIns="36000" tIns="36000" rIns="36000" bIns="36000" rtlCol="0" anchor="ctr" anchorCtr="0">
            <a:spAutoFit/>
          </a:bodyPr>
          <a:lstStyle/>
          <a:p>
            <a:pPr algn="r"/>
            <a:r>
              <a:rPr lang="en-IN" sz="900" b="0" i="1">
                <a:solidFill>
                  <a:srgbClr val="BFBFBF"/>
                </a:solidFill>
                <a:latin typeface="Arial" panose="020B0604020202020204" pitchFamily="34" charset="0"/>
                <a:ea typeface="Adobe Gothic Std B" panose="020B0800000000000000" pitchFamily="34" charset="-128"/>
                <a:cs typeface="Arial" panose="020B0604020202020204" pitchFamily="34" charset="0"/>
              </a:rPr>
              <a:t>Page  </a:t>
            </a:r>
            <a:fld id="{20B9E24D-6548-43F1-BB8E-0BEAB69D37CF}" type="slidenum">
              <a:rPr lang="en-US" sz="900" b="0" i="1" spc="0" smtClean="0">
                <a:solidFill>
                  <a:srgbClr val="BFBFBF"/>
                </a:solidFill>
                <a:latin typeface="Arial" panose="020B0604020202020204" pitchFamily="34" charset="0"/>
                <a:cs typeface="Arial" panose="020B0604020202020204" pitchFamily="34" charset="0"/>
              </a:rPr>
              <a:pPr algn="r"/>
              <a:t>‹#›</a:t>
            </a:fld>
            <a:r>
              <a:rPr lang="en-IN" sz="900" b="0" i="1" spc="0">
                <a:solidFill>
                  <a:srgbClr val="BFBFBF"/>
                </a:solidFill>
                <a:latin typeface="Arial" panose="020B0604020202020204" pitchFamily="34" charset="0"/>
                <a:ea typeface="Adobe Gothic Std B" panose="020B0800000000000000" pitchFamily="34" charset="-128"/>
                <a:cs typeface="Arial" panose="020B0604020202020204" pitchFamily="34" charset="0"/>
              </a:rPr>
              <a:t> of 29</a:t>
            </a:r>
          </a:p>
        </p:txBody>
      </p:sp>
      <p:sp>
        <p:nvSpPr>
          <p:cNvPr id="2" name="Title 1">
            <a:extLst>
              <a:ext uri="{FF2B5EF4-FFF2-40B4-BE49-F238E27FC236}">
                <a16:creationId xmlns:a16="http://schemas.microsoft.com/office/drawing/2014/main" id="{B6D1D6F5-F516-4BB1-B0A5-38865A399CEB}"/>
              </a:ext>
            </a:extLst>
          </p:cNvPr>
          <p:cNvSpPr>
            <a:spLocks noGrp="1"/>
          </p:cNvSpPr>
          <p:nvPr>
            <p:ph type="title"/>
          </p:nvPr>
        </p:nvSpPr>
        <p:spPr>
          <a:xfrm>
            <a:off x="357828" y="385592"/>
            <a:ext cx="8700714" cy="430140"/>
          </a:xfrm>
          <a:prstGeom prst="rect">
            <a:avLst/>
          </a:prstGeom>
        </p:spPr>
        <p:txBody>
          <a:bodyPr lIns="0" tIns="36000" rIns="36000" bIns="36000" anchor="ctr" anchorCtr="0"/>
          <a:lstStyle>
            <a:lvl1pPr>
              <a:defRPr sz="2800" b="0">
                <a:solidFill>
                  <a:srgbClr val="1F4E79"/>
                </a:solidFill>
                <a:latin typeface="Arial" panose="020B0604020202020204" pitchFamily="34" charset="0"/>
                <a:cs typeface="Arial" panose="020B0604020202020204" pitchFamily="34" charset="0"/>
              </a:defRPr>
            </a:lvl1pPr>
          </a:lstStyle>
          <a:p>
            <a:r>
              <a:rPr lang="en-US"/>
              <a:t>Click to edit Master title style</a:t>
            </a:r>
          </a:p>
        </p:txBody>
      </p:sp>
      <p:pic>
        <p:nvPicPr>
          <p:cNvPr id="12" name="Picture 11" descr="A logo with elephants and text&#10;&#10;Description automatically generated">
            <a:extLst>
              <a:ext uri="{FF2B5EF4-FFF2-40B4-BE49-F238E27FC236}">
                <a16:creationId xmlns:a16="http://schemas.microsoft.com/office/drawing/2014/main" id="{4F139674-698A-415C-8FCF-EB865E454D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8053" y="98425"/>
            <a:ext cx="1356405" cy="721126"/>
          </a:xfrm>
          <a:prstGeom prst="rect">
            <a:avLst/>
          </a:prstGeom>
        </p:spPr>
      </p:pic>
      <p:sp>
        <p:nvSpPr>
          <p:cNvPr id="15" name="object 6">
            <a:extLst>
              <a:ext uri="{FF2B5EF4-FFF2-40B4-BE49-F238E27FC236}">
                <a16:creationId xmlns:a16="http://schemas.microsoft.com/office/drawing/2014/main" id="{747B38CA-32CD-4111-8956-146693388D33}"/>
              </a:ext>
            </a:extLst>
          </p:cNvPr>
          <p:cNvSpPr/>
          <p:nvPr userDrawn="1"/>
        </p:nvSpPr>
        <p:spPr>
          <a:xfrm>
            <a:off x="10495355" y="254001"/>
            <a:ext cx="45719" cy="510722"/>
          </a:xfrm>
          <a:custGeom>
            <a:avLst/>
            <a:gdLst/>
            <a:ahLst/>
            <a:cxnLst/>
            <a:rect l="l" t="t" r="r" b="b"/>
            <a:pathLst>
              <a:path h="577215">
                <a:moveTo>
                  <a:pt x="0" y="0"/>
                </a:moveTo>
                <a:lnTo>
                  <a:pt x="1" y="576829"/>
                </a:lnTo>
              </a:path>
            </a:pathLst>
          </a:custGeom>
          <a:ln w="12700">
            <a:solidFill>
              <a:srgbClr val="BFBFBF"/>
            </a:solidFill>
          </a:ln>
        </p:spPr>
        <p:txBody>
          <a:bodyPr wrap="square" lIns="0" tIns="0" rIns="0" bIns="0" rtlCol="0"/>
          <a:lstStyle/>
          <a:p>
            <a:endParaRPr/>
          </a:p>
        </p:txBody>
      </p:sp>
      <p:sp>
        <p:nvSpPr>
          <p:cNvPr id="16" name="object 5">
            <a:extLst>
              <a:ext uri="{FF2B5EF4-FFF2-40B4-BE49-F238E27FC236}">
                <a16:creationId xmlns:a16="http://schemas.microsoft.com/office/drawing/2014/main" id="{1C609FE1-44DD-4484-B9D6-763EA461E471}"/>
              </a:ext>
            </a:extLst>
          </p:cNvPr>
          <p:cNvSpPr txBox="1"/>
          <p:nvPr userDrawn="1"/>
        </p:nvSpPr>
        <p:spPr>
          <a:xfrm>
            <a:off x="9240349" y="305744"/>
            <a:ext cx="1128395" cy="445634"/>
          </a:xfrm>
          <a:prstGeom prst="rect">
            <a:avLst/>
          </a:prstGeom>
        </p:spPr>
        <p:txBody>
          <a:bodyPr vert="horz" wrap="square" lIns="0" tIns="14604" rIns="0" bIns="0" rtlCol="0">
            <a:spAutoFit/>
          </a:bodyPr>
          <a:lstStyle/>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CONSOLIDATION</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REVENUE </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PROFITABILITY</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CASHFLOW</a:t>
            </a:r>
            <a:endParaRPr sz="700">
              <a:solidFill>
                <a:srgbClr val="BFBFBF"/>
              </a:solidFill>
              <a:latin typeface="Arial" panose="020B0604020202020204" pitchFamily="34" charset="0"/>
              <a:cs typeface="Arial" panose="020B0604020202020204" pitchFamily="34" charset="0"/>
            </a:endParaRPr>
          </a:p>
        </p:txBody>
      </p:sp>
      <p:cxnSp>
        <p:nvCxnSpPr>
          <p:cNvPr id="14" name="iBar:32/111">
            <a:extLst>
              <a:ext uri="{FF2B5EF4-FFF2-40B4-BE49-F238E27FC236}">
                <a16:creationId xmlns:a16="http://schemas.microsoft.com/office/drawing/2014/main" id="{54633D7C-AB22-4FDD-880A-A80F2177CB7B}"/>
              </a:ext>
            </a:extLst>
          </p:cNvPr>
          <p:cNvCxnSpPr>
            <a:cxnSpLocks/>
          </p:cNvCxnSpPr>
          <p:nvPr userDrawn="1"/>
        </p:nvCxnSpPr>
        <p:spPr bwMode="auto">
          <a:xfrm>
            <a:off x="381000" y="6453188"/>
            <a:ext cx="11439525" cy="0"/>
          </a:xfrm>
          <a:prstGeom prst="line">
            <a:avLst/>
          </a:prstGeom>
          <a:solidFill>
            <a:schemeClr val="accent2"/>
          </a:solidFill>
          <a:ln w="3175" cap="flat" cmpd="sng" algn="ctr">
            <a:solidFill>
              <a:srgbClr val="BFBFBF"/>
            </a:solidFill>
            <a:prstDash val="solid"/>
            <a:round/>
            <a:headEnd type="none" w="med" len="med"/>
            <a:tailEnd type="none" w="med" len="med"/>
          </a:ln>
          <a:effectLst/>
        </p:spPr>
      </p:cxnSp>
      <p:sp>
        <p:nvSpPr>
          <p:cNvPr id="23" name="TextBox 22">
            <a:extLst>
              <a:ext uri="{FF2B5EF4-FFF2-40B4-BE49-F238E27FC236}">
                <a16:creationId xmlns:a16="http://schemas.microsoft.com/office/drawing/2014/main" id="{A9DD1110-D8DA-40D4-B64A-CDB08DCAFA6C}"/>
              </a:ext>
            </a:extLst>
          </p:cNvPr>
          <p:cNvSpPr txBox="1"/>
          <p:nvPr userDrawn="1"/>
        </p:nvSpPr>
        <p:spPr>
          <a:xfrm>
            <a:off x="371476" y="6334305"/>
            <a:ext cx="1468754" cy="215085"/>
          </a:xfrm>
          <a:prstGeom prst="rect">
            <a:avLst/>
          </a:prstGeom>
          <a:solidFill>
            <a:schemeClr val="bg1"/>
          </a:solidFill>
        </p:spPr>
        <p:txBody>
          <a:bodyPr wrap="square" lIns="0" tIns="36000" rIns="36000" bIns="36000" rtlCol="0" anchor="ctr" anchorCtr="0">
            <a:spAutoFit/>
          </a:bodyPr>
          <a:lstStyle/>
          <a:p>
            <a:pPr algn="l"/>
            <a:r>
              <a:rPr lang="en-IN" sz="900" i="1">
                <a:solidFill>
                  <a:srgbClr val="BFBFBF"/>
                </a:solidFill>
                <a:latin typeface="Arial" panose="020B0604020202020204" pitchFamily="34" charset="0"/>
                <a:ea typeface="Adobe Gothic Std B" panose="020B0800000000000000" pitchFamily="34" charset="-128"/>
                <a:cs typeface="Arial" panose="020B0604020202020204" pitchFamily="34" charset="0"/>
              </a:rPr>
              <a:t>Production &amp; Engineering</a:t>
            </a:r>
            <a:endParaRPr lang="en-IN" sz="900" i="1" spc="0">
              <a:solidFill>
                <a:srgbClr val="BFBFBF"/>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10" name="Freeform: Shape 9">
            <a:extLst>
              <a:ext uri="{FF2B5EF4-FFF2-40B4-BE49-F238E27FC236}">
                <a16:creationId xmlns:a16="http://schemas.microsoft.com/office/drawing/2014/main" id="{397044C8-DFEC-4BB4-A84A-12835DB3CD95}"/>
              </a:ext>
            </a:extLst>
          </p:cNvPr>
          <p:cNvSpPr/>
          <p:nvPr userDrawn="1"/>
        </p:nvSpPr>
        <p:spPr>
          <a:xfrm>
            <a:off x="367323" y="906585"/>
            <a:ext cx="11457354" cy="0"/>
          </a:xfrm>
          <a:custGeom>
            <a:avLst/>
            <a:gdLst>
              <a:gd name="connsiteX0" fmla="*/ 0 w 11457354"/>
              <a:gd name="connsiteY0" fmla="*/ 0 h 0"/>
              <a:gd name="connsiteX1" fmla="*/ 11457354 w 11457354"/>
              <a:gd name="connsiteY1" fmla="*/ 0 h 0"/>
            </a:gdLst>
            <a:ahLst/>
            <a:cxnLst>
              <a:cxn ang="0">
                <a:pos x="connsiteX0" y="connsiteY0"/>
              </a:cxn>
              <a:cxn ang="0">
                <a:pos x="connsiteX1" y="connsiteY1"/>
              </a:cxn>
            </a:cxnLst>
            <a:rect l="l" t="t" r="r" b="b"/>
            <a:pathLst>
              <a:path w="11457354">
                <a:moveTo>
                  <a:pt x="0" y="0"/>
                </a:moveTo>
                <a:lnTo>
                  <a:pt x="11457354" y="0"/>
                </a:lnTo>
              </a:path>
            </a:pathLst>
          </a:custGeom>
          <a:noFill/>
          <a:ln w="25400" cap="flat" cmpd="sng" algn="ctr">
            <a:solidFill>
              <a:srgbClr val="BFBFBF"/>
            </a:solidFill>
            <a:prstDash val="solid"/>
            <a:round/>
            <a:headEnd type="none" w="med" len="med"/>
            <a:tailEnd type="none" w="med" len="med"/>
          </a:ln>
          <a:effectLst/>
        </p:spPr>
        <p:txBody>
          <a:bodyPr rtlCol="0" anchor="ctr"/>
          <a:lstStyle/>
          <a:p>
            <a:pPr lvl="0" algn="ctr"/>
            <a:endParaRPr lang="en-IN">
              <a:solidFill>
                <a:schemeClr val="tx1"/>
              </a:solidFill>
            </a:endParaRPr>
          </a:p>
        </p:txBody>
      </p:sp>
    </p:spTree>
    <p:extLst>
      <p:ext uri="{BB962C8B-B14F-4D97-AF65-F5344CB8AC3E}">
        <p14:creationId xmlns:p14="http://schemas.microsoft.com/office/powerpoint/2010/main" val="3484665057"/>
      </p:ext>
    </p:extLst>
  </p:cSld>
  <p:clrMapOvr>
    <a:masterClrMapping/>
  </p:clrMapOvr>
  <p:hf sldNum="0" hdr="0" ftr="0"/>
  <p:extLst>
    <p:ext uri="{DCECCB84-F9BA-43D5-87BE-67443E8EF086}">
      <p15:sldGuideLst xmlns:p15="http://schemas.microsoft.com/office/powerpoint/2012/main">
        <p15:guide id="1" pos="7446">
          <p15:clr>
            <a:srgbClr val="FBAE40"/>
          </p15:clr>
        </p15:guide>
        <p15:guide id="3" pos="234">
          <p15:clr>
            <a:srgbClr val="FBAE40"/>
          </p15:clr>
        </p15:guide>
        <p15:guide id="4" orient="horz" pos="4065">
          <p15:clr>
            <a:srgbClr val="FBAE40"/>
          </p15:clr>
        </p15:guide>
        <p15:guide id="5" pos="3840">
          <p15:clr>
            <a:srgbClr val="FBAE40"/>
          </p15:clr>
        </p15:guide>
        <p15:guide id="6" orient="horz" pos="436">
          <p15:clr>
            <a:srgbClr val="FBAE40"/>
          </p15:clr>
        </p15:guide>
        <p15:guide id="7" orient="horz" pos="572">
          <p15:clr>
            <a:srgbClr val="FBAE40"/>
          </p15:clr>
        </p15:guide>
        <p15:guide id="8" orient="horz" pos="2160">
          <p15:clr>
            <a:srgbClr val="FBAE40"/>
          </p15:clr>
        </p15:guide>
        <p15:guide id="9">
          <p15:clr>
            <a:srgbClr val="FBAE40"/>
          </p15:clr>
        </p15:guide>
        <p15:guide id="10" orient="horz">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InnerSlide_Bottom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D6F5-F516-4BB1-B0A5-38865A399CEB}"/>
              </a:ext>
            </a:extLst>
          </p:cNvPr>
          <p:cNvSpPr>
            <a:spLocks noGrp="1"/>
          </p:cNvSpPr>
          <p:nvPr>
            <p:ph type="title"/>
          </p:nvPr>
        </p:nvSpPr>
        <p:spPr>
          <a:xfrm>
            <a:off x="357828" y="385592"/>
            <a:ext cx="8700714" cy="430140"/>
          </a:xfrm>
          <a:prstGeom prst="rect">
            <a:avLst/>
          </a:prstGeom>
        </p:spPr>
        <p:txBody>
          <a:bodyPr lIns="0" tIns="36000" rIns="36000" bIns="36000" anchor="ctr" anchorCtr="0"/>
          <a:lstStyle>
            <a:lvl1pPr>
              <a:defRPr sz="2800" b="0">
                <a:solidFill>
                  <a:srgbClr val="1F4E79"/>
                </a:solidFill>
                <a:latin typeface="Arial" panose="020B0604020202020204" pitchFamily="34" charset="0"/>
                <a:cs typeface="Arial" panose="020B0604020202020204" pitchFamily="34" charset="0"/>
              </a:defRPr>
            </a:lvl1pPr>
          </a:lstStyle>
          <a:p>
            <a:r>
              <a:rPr lang="en-US"/>
              <a:t>Click to edit Master title style</a:t>
            </a:r>
          </a:p>
        </p:txBody>
      </p:sp>
      <p:pic>
        <p:nvPicPr>
          <p:cNvPr id="12" name="Picture 11" descr="A logo with elephants and text&#10;&#10;Description automatically generated">
            <a:extLst>
              <a:ext uri="{FF2B5EF4-FFF2-40B4-BE49-F238E27FC236}">
                <a16:creationId xmlns:a16="http://schemas.microsoft.com/office/drawing/2014/main" id="{4F139674-698A-415C-8FCF-EB865E454D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8053" y="98425"/>
            <a:ext cx="1356405" cy="721126"/>
          </a:xfrm>
          <a:prstGeom prst="rect">
            <a:avLst/>
          </a:prstGeom>
        </p:spPr>
      </p:pic>
      <p:sp>
        <p:nvSpPr>
          <p:cNvPr id="15" name="object 6">
            <a:extLst>
              <a:ext uri="{FF2B5EF4-FFF2-40B4-BE49-F238E27FC236}">
                <a16:creationId xmlns:a16="http://schemas.microsoft.com/office/drawing/2014/main" id="{747B38CA-32CD-4111-8956-146693388D33}"/>
              </a:ext>
            </a:extLst>
          </p:cNvPr>
          <p:cNvSpPr/>
          <p:nvPr userDrawn="1"/>
        </p:nvSpPr>
        <p:spPr>
          <a:xfrm>
            <a:off x="10495355" y="254001"/>
            <a:ext cx="45719" cy="510722"/>
          </a:xfrm>
          <a:custGeom>
            <a:avLst/>
            <a:gdLst/>
            <a:ahLst/>
            <a:cxnLst/>
            <a:rect l="l" t="t" r="r" b="b"/>
            <a:pathLst>
              <a:path h="577215">
                <a:moveTo>
                  <a:pt x="0" y="0"/>
                </a:moveTo>
                <a:lnTo>
                  <a:pt x="1" y="576829"/>
                </a:lnTo>
              </a:path>
            </a:pathLst>
          </a:custGeom>
          <a:ln w="12700">
            <a:solidFill>
              <a:srgbClr val="BFBFBF"/>
            </a:solidFill>
          </a:ln>
        </p:spPr>
        <p:txBody>
          <a:bodyPr wrap="square" lIns="0" tIns="0" rIns="0" bIns="0" rtlCol="0"/>
          <a:lstStyle/>
          <a:p>
            <a:endParaRPr/>
          </a:p>
        </p:txBody>
      </p:sp>
      <p:sp>
        <p:nvSpPr>
          <p:cNvPr id="16" name="object 5">
            <a:extLst>
              <a:ext uri="{FF2B5EF4-FFF2-40B4-BE49-F238E27FC236}">
                <a16:creationId xmlns:a16="http://schemas.microsoft.com/office/drawing/2014/main" id="{1C609FE1-44DD-4484-B9D6-763EA461E471}"/>
              </a:ext>
            </a:extLst>
          </p:cNvPr>
          <p:cNvSpPr txBox="1"/>
          <p:nvPr userDrawn="1"/>
        </p:nvSpPr>
        <p:spPr>
          <a:xfrm>
            <a:off x="9240349" y="305744"/>
            <a:ext cx="1128395" cy="445634"/>
          </a:xfrm>
          <a:prstGeom prst="rect">
            <a:avLst/>
          </a:prstGeom>
        </p:spPr>
        <p:txBody>
          <a:bodyPr vert="horz" wrap="square" lIns="0" tIns="14604" rIns="0" bIns="0" rtlCol="0">
            <a:spAutoFit/>
          </a:bodyPr>
          <a:lstStyle/>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CONSOLIDATION</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REVENUE </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PROFITABILITY</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CASHFLOW</a:t>
            </a:r>
            <a:endParaRPr sz="700">
              <a:solidFill>
                <a:srgbClr val="BFBFBF"/>
              </a:solidFill>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397044C8-DFEC-4BB4-A84A-12835DB3CD95}"/>
              </a:ext>
            </a:extLst>
          </p:cNvPr>
          <p:cNvSpPr/>
          <p:nvPr userDrawn="1"/>
        </p:nvSpPr>
        <p:spPr>
          <a:xfrm>
            <a:off x="367323" y="906585"/>
            <a:ext cx="11457354" cy="0"/>
          </a:xfrm>
          <a:custGeom>
            <a:avLst/>
            <a:gdLst>
              <a:gd name="connsiteX0" fmla="*/ 0 w 11457354"/>
              <a:gd name="connsiteY0" fmla="*/ 0 h 0"/>
              <a:gd name="connsiteX1" fmla="*/ 11457354 w 11457354"/>
              <a:gd name="connsiteY1" fmla="*/ 0 h 0"/>
            </a:gdLst>
            <a:ahLst/>
            <a:cxnLst>
              <a:cxn ang="0">
                <a:pos x="connsiteX0" y="connsiteY0"/>
              </a:cxn>
              <a:cxn ang="0">
                <a:pos x="connsiteX1" y="connsiteY1"/>
              </a:cxn>
            </a:cxnLst>
            <a:rect l="l" t="t" r="r" b="b"/>
            <a:pathLst>
              <a:path w="11457354">
                <a:moveTo>
                  <a:pt x="0" y="0"/>
                </a:moveTo>
                <a:lnTo>
                  <a:pt x="11457354" y="0"/>
                </a:lnTo>
              </a:path>
            </a:pathLst>
          </a:custGeom>
          <a:noFill/>
          <a:ln w="25400" cap="flat" cmpd="sng" algn="ctr">
            <a:solidFill>
              <a:srgbClr val="BFBFBF"/>
            </a:solidFill>
            <a:prstDash val="solid"/>
            <a:round/>
            <a:headEnd type="none" w="med" len="med"/>
            <a:tailEnd type="none" w="med" len="med"/>
          </a:ln>
          <a:effectLst/>
        </p:spPr>
        <p:txBody>
          <a:bodyPr rtlCol="0" anchor="ctr"/>
          <a:lstStyle/>
          <a:p>
            <a:pPr lvl="0" algn="ctr"/>
            <a:endParaRPr lang="en-IN">
              <a:solidFill>
                <a:schemeClr val="tx1"/>
              </a:solidFill>
            </a:endParaRPr>
          </a:p>
        </p:txBody>
      </p:sp>
    </p:spTree>
    <p:extLst>
      <p:ext uri="{BB962C8B-B14F-4D97-AF65-F5344CB8AC3E}">
        <p14:creationId xmlns:p14="http://schemas.microsoft.com/office/powerpoint/2010/main" val="1023189403"/>
      </p:ext>
    </p:extLst>
  </p:cSld>
  <p:clrMapOvr>
    <a:masterClrMapping/>
  </p:clrMapOvr>
  <p:hf sldNum="0" hdr="0" ftr="0"/>
  <p:extLst>
    <p:ext uri="{DCECCB84-F9BA-43D5-87BE-67443E8EF086}">
      <p15:sldGuideLst xmlns:p15="http://schemas.microsoft.com/office/powerpoint/2012/main">
        <p15:guide id="1" pos="7446">
          <p15:clr>
            <a:srgbClr val="FBAE40"/>
          </p15:clr>
        </p15:guide>
        <p15:guide id="3" pos="234">
          <p15:clr>
            <a:srgbClr val="FBAE40"/>
          </p15:clr>
        </p15:guide>
        <p15:guide id="4" orient="horz" pos="4065">
          <p15:clr>
            <a:srgbClr val="FBAE40"/>
          </p15:clr>
        </p15:guide>
        <p15:guide id="5" pos="3840">
          <p15:clr>
            <a:srgbClr val="FBAE40"/>
          </p15:clr>
        </p15:guide>
        <p15:guide id="6" orient="horz" pos="436">
          <p15:clr>
            <a:srgbClr val="FBAE40"/>
          </p15:clr>
        </p15:guide>
        <p15:guide id="7" orient="horz" pos="572">
          <p15:clr>
            <a:srgbClr val="FBAE40"/>
          </p15:clr>
        </p15:guide>
        <p15:guide id="8" orient="horz" pos="2160">
          <p15:clr>
            <a:srgbClr val="FBAE40"/>
          </p15:clr>
        </p15:guide>
        <p15:guide id="9">
          <p15:clr>
            <a:srgbClr val="FBAE40"/>
          </p15:clr>
        </p15:guide>
        <p15:guide id="10" orient="horz">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InnerSlide_BottomLine">
    <p:spTree>
      <p:nvGrpSpPr>
        <p:cNvPr id="1" name=""/>
        <p:cNvGrpSpPr/>
        <p:nvPr/>
      </p:nvGrpSpPr>
      <p:grpSpPr>
        <a:xfrm>
          <a:off x="0" y="0"/>
          <a:ext cx="0" cy="0"/>
          <a:chOff x="0" y="0"/>
          <a:chExt cx="0" cy="0"/>
        </a:xfrm>
      </p:grpSpPr>
      <p:pic>
        <p:nvPicPr>
          <p:cNvPr id="5" name="Picture 4" descr="A logo with elephants and text&#10;&#10;Description automatically generated">
            <a:extLst>
              <a:ext uri="{FF2B5EF4-FFF2-40B4-BE49-F238E27FC236}">
                <a16:creationId xmlns:a16="http://schemas.microsoft.com/office/drawing/2014/main" id="{5D4FFEC1-2170-4D56-8AD0-E67B89C5E5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8053" y="98425"/>
            <a:ext cx="1356405" cy="721126"/>
          </a:xfrm>
          <a:prstGeom prst="rect">
            <a:avLst/>
          </a:prstGeom>
        </p:spPr>
      </p:pic>
      <p:sp>
        <p:nvSpPr>
          <p:cNvPr id="2" name="Title 1">
            <a:extLst>
              <a:ext uri="{FF2B5EF4-FFF2-40B4-BE49-F238E27FC236}">
                <a16:creationId xmlns:a16="http://schemas.microsoft.com/office/drawing/2014/main" id="{B6D1D6F5-F516-4BB1-B0A5-38865A399CEB}"/>
              </a:ext>
            </a:extLst>
          </p:cNvPr>
          <p:cNvSpPr>
            <a:spLocks noGrp="1"/>
          </p:cNvSpPr>
          <p:nvPr>
            <p:ph type="title"/>
          </p:nvPr>
        </p:nvSpPr>
        <p:spPr>
          <a:xfrm>
            <a:off x="357828" y="385592"/>
            <a:ext cx="8700714" cy="430140"/>
          </a:xfrm>
          <a:prstGeom prst="rect">
            <a:avLst/>
          </a:prstGeom>
        </p:spPr>
        <p:txBody>
          <a:bodyPr lIns="0" tIns="36000" rIns="36000" bIns="36000" anchor="ctr" anchorCtr="0"/>
          <a:lstStyle>
            <a:lvl1pPr>
              <a:defRPr sz="2800" b="0">
                <a:solidFill>
                  <a:schemeClr val="accent5">
                    <a:lumMod val="50000"/>
                  </a:schemeClr>
                </a:solidFill>
                <a:latin typeface="Arial" panose="020B0604020202020204" pitchFamily="34" charset="0"/>
                <a:cs typeface="Arial" panose="020B0604020202020204" pitchFamily="34" charset="0"/>
              </a:defRPr>
            </a:lvl1pPr>
          </a:lstStyle>
          <a:p>
            <a:r>
              <a:rPr lang="en-US"/>
              <a:t>Click to edit Master title style</a:t>
            </a:r>
          </a:p>
        </p:txBody>
      </p:sp>
      <p:sp>
        <p:nvSpPr>
          <p:cNvPr id="11" name="object 5">
            <a:extLst>
              <a:ext uri="{FF2B5EF4-FFF2-40B4-BE49-F238E27FC236}">
                <a16:creationId xmlns:a16="http://schemas.microsoft.com/office/drawing/2014/main" id="{62E33CBE-BB5F-4F1B-A619-D558367183B7}"/>
              </a:ext>
            </a:extLst>
          </p:cNvPr>
          <p:cNvSpPr txBox="1"/>
          <p:nvPr userDrawn="1"/>
        </p:nvSpPr>
        <p:spPr>
          <a:xfrm>
            <a:off x="9240349" y="305744"/>
            <a:ext cx="1128395" cy="445634"/>
          </a:xfrm>
          <a:prstGeom prst="rect">
            <a:avLst/>
          </a:prstGeom>
        </p:spPr>
        <p:txBody>
          <a:bodyPr vert="horz" wrap="square" lIns="0" tIns="14604" rIns="0" bIns="0" rtlCol="0">
            <a:spAutoFit/>
          </a:bodyPr>
          <a:lstStyle/>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CONSOLIDATION</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REVENUE </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PROFITABILITY</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CASHFLOW</a:t>
            </a:r>
            <a:endParaRPr sz="700">
              <a:solidFill>
                <a:srgbClr val="BFBFBF"/>
              </a:solidFill>
              <a:latin typeface="Arial" panose="020B0604020202020204" pitchFamily="34" charset="0"/>
              <a:cs typeface="Arial" panose="020B0604020202020204" pitchFamily="34" charset="0"/>
            </a:endParaRPr>
          </a:p>
        </p:txBody>
      </p:sp>
      <p:cxnSp>
        <p:nvCxnSpPr>
          <p:cNvPr id="9" name="iBar:32/111">
            <a:extLst>
              <a:ext uri="{FF2B5EF4-FFF2-40B4-BE49-F238E27FC236}">
                <a16:creationId xmlns:a16="http://schemas.microsoft.com/office/drawing/2014/main" id="{96152259-F956-45EF-8A54-9AFFC0F504F5}"/>
              </a:ext>
            </a:extLst>
          </p:cNvPr>
          <p:cNvCxnSpPr>
            <a:cxnSpLocks/>
          </p:cNvCxnSpPr>
          <p:nvPr userDrawn="1"/>
        </p:nvCxnSpPr>
        <p:spPr bwMode="auto">
          <a:xfrm>
            <a:off x="381000" y="6453188"/>
            <a:ext cx="11439525" cy="0"/>
          </a:xfrm>
          <a:prstGeom prst="line">
            <a:avLst/>
          </a:prstGeom>
          <a:solidFill>
            <a:schemeClr val="accent2"/>
          </a:solidFill>
          <a:ln w="3175" cap="flat" cmpd="sng" algn="ctr">
            <a:solidFill>
              <a:srgbClr val="BFBFBF"/>
            </a:solidFill>
            <a:prstDash val="solid"/>
            <a:round/>
            <a:headEnd type="none" w="med" len="med"/>
            <a:tailEnd type="none" w="med" len="med"/>
          </a:ln>
          <a:effectLst/>
        </p:spPr>
      </p:cxnSp>
      <p:sp>
        <p:nvSpPr>
          <p:cNvPr id="15" name="Freeform: Shape 14">
            <a:extLst>
              <a:ext uri="{FF2B5EF4-FFF2-40B4-BE49-F238E27FC236}">
                <a16:creationId xmlns:a16="http://schemas.microsoft.com/office/drawing/2014/main" id="{63F00B42-7897-48F7-8123-2E5EA38CFB0B}"/>
              </a:ext>
            </a:extLst>
          </p:cNvPr>
          <p:cNvSpPr/>
          <p:nvPr userDrawn="1"/>
        </p:nvSpPr>
        <p:spPr>
          <a:xfrm>
            <a:off x="367323" y="906585"/>
            <a:ext cx="11457354" cy="0"/>
          </a:xfrm>
          <a:custGeom>
            <a:avLst/>
            <a:gdLst>
              <a:gd name="connsiteX0" fmla="*/ 0 w 11457354"/>
              <a:gd name="connsiteY0" fmla="*/ 0 h 0"/>
              <a:gd name="connsiteX1" fmla="*/ 11457354 w 11457354"/>
              <a:gd name="connsiteY1" fmla="*/ 0 h 0"/>
            </a:gdLst>
            <a:ahLst/>
            <a:cxnLst>
              <a:cxn ang="0">
                <a:pos x="connsiteX0" y="connsiteY0"/>
              </a:cxn>
              <a:cxn ang="0">
                <a:pos x="connsiteX1" y="connsiteY1"/>
              </a:cxn>
            </a:cxnLst>
            <a:rect l="l" t="t" r="r" b="b"/>
            <a:pathLst>
              <a:path w="11457354">
                <a:moveTo>
                  <a:pt x="0" y="0"/>
                </a:moveTo>
                <a:lnTo>
                  <a:pt x="11457354" y="0"/>
                </a:lnTo>
              </a:path>
            </a:pathLst>
          </a:custGeom>
          <a:noFill/>
          <a:ln w="25400" cap="flat" cmpd="sng" algn="ctr">
            <a:solidFill>
              <a:srgbClr val="BFBFBF"/>
            </a:solidFill>
            <a:prstDash val="solid"/>
            <a:round/>
            <a:headEnd type="none" w="med" len="med"/>
            <a:tailEnd type="none" w="med" len="med"/>
          </a:ln>
          <a:effectLst/>
        </p:spPr>
        <p:txBody>
          <a:bodyPr rtlCol="0" anchor="ctr"/>
          <a:lstStyle/>
          <a:p>
            <a:pPr lvl="0" algn="ctr"/>
            <a:endParaRPr lang="en-IN">
              <a:solidFill>
                <a:schemeClr val="tx1"/>
              </a:solidFill>
            </a:endParaRPr>
          </a:p>
        </p:txBody>
      </p:sp>
      <p:sp>
        <p:nvSpPr>
          <p:cNvPr id="16" name="object 6">
            <a:extLst>
              <a:ext uri="{FF2B5EF4-FFF2-40B4-BE49-F238E27FC236}">
                <a16:creationId xmlns:a16="http://schemas.microsoft.com/office/drawing/2014/main" id="{C3972651-5B63-491A-B396-38BDBE4AF4C3}"/>
              </a:ext>
            </a:extLst>
          </p:cNvPr>
          <p:cNvSpPr/>
          <p:nvPr userDrawn="1"/>
        </p:nvSpPr>
        <p:spPr>
          <a:xfrm>
            <a:off x="10495355" y="254001"/>
            <a:ext cx="45719" cy="510722"/>
          </a:xfrm>
          <a:custGeom>
            <a:avLst/>
            <a:gdLst/>
            <a:ahLst/>
            <a:cxnLst/>
            <a:rect l="l" t="t" r="r" b="b"/>
            <a:pathLst>
              <a:path h="577215">
                <a:moveTo>
                  <a:pt x="0" y="0"/>
                </a:moveTo>
                <a:lnTo>
                  <a:pt x="1" y="576829"/>
                </a:lnTo>
              </a:path>
            </a:pathLst>
          </a:custGeom>
          <a:ln w="12700">
            <a:solidFill>
              <a:srgbClr val="BFBFBF"/>
            </a:solidFill>
          </a:ln>
        </p:spPr>
        <p:txBody>
          <a:bodyPr wrap="square" lIns="0" tIns="0" rIns="0" bIns="0" rtlCol="0"/>
          <a:lstStyle/>
          <a:p>
            <a:endParaRPr/>
          </a:p>
        </p:txBody>
      </p:sp>
      <p:sp>
        <p:nvSpPr>
          <p:cNvPr id="12" name="TextBox 11">
            <a:extLst>
              <a:ext uri="{FF2B5EF4-FFF2-40B4-BE49-F238E27FC236}">
                <a16:creationId xmlns:a16="http://schemas.microsoft.com/office/drawing/2014/main" id="{8E80506C-27C7-4749-B499-F635A74F95E1}"/>
              </a:ext>
            </a:extLst>
          </p:cNvPr>
          <p:cNvSpPr txBox="1"/>
          <p:nvPr userDrawn="1"/>
        </p:nvSpPr>
        <p:spPr>
          <a:xfrm>
            <a:off x="371476" y="6334305"/>
            <a:ext cx="1468754" cy="215085"/>
          </a:xfrm>
          <a:prstGeom prst="rect">
            <a:avLst/>
          </a:prstGeom>
          <a:solidFill>
            <a:schemeClr val="bg1"/>
          </a:solidFill>
        </p:spPr>
        <p:txBody>
          <a:bodyPr wrap="square" lIns="0" tIns="36000" rIns="36000" bIns="36000" rtlCol="0" anchor="ctr" anchorCtr="0">
            <a:spAutoFit/>
          </a:bodyPr>
          <a:lstStyle/>
          <a:p>
            <a:pPr algn="l"/>
            <a:r>
              <a:rPr lang="en-IN" sz="900" i="1">
                <a:solidFill>
                  <a:srgbClr val="BFBFBF"/>
                </a:solidFill>
                <a:latin typeface="Arial" panose="020B0604020202020204" pitchFamily="34" charset="0"/>
                <a:ea typeface="Adobe Gothic Std B" panose="020B0800000000000000" pitchFamily="34" charset="-128"/>
                <a:cs typeface="Arial" panose="020B0604020202020204" pitchFamily="34" charset="0"/>
              </a:rPr>
              <a:t>Production &amp; Engineering</a:t>
            </a:r>
            <a:endParaRPr lang="en-IN" sz="900" i="1" spc="0">
              <a:solidFill>
                <a:srgbClr val="BFBFBF"/>
              </a:solidFill>
              <a:latin typeface="Arial" panose="020B0604020202020204" pitchFamily="34" charset="0"/>
              <a:ea typeface="Adobe Gothic Std B" panose="020B0800000000000000" pitchFamily="34" charset="-128"/>
              <a:cs typeface="Arial" panose="020B0604020202020204" pitchFamily="34" charset="0"/>
            </a:endParaRPr>
          </a:p>
        </p:txBody>
      </p:sp>
    </p:spTree>
    <p:extLst>
      <p:ext uri="{BB962C8B-B14F-4D97-AF65-F5344CB8AC3E}">
        <p14:creationId xmlns:p14="http://schemas.microsoft.com/office/powerpoint/2010/main" val="973778151"/>
      </p:ext>
    </p:extLst>
  </p:cSld>
  <p:clrMapOvr>
    <a:masterClrMapping/>
  </p:clrMapOvr>
  <p:hf sldNum="0" hdr="0" ftr="0"/>
  <p:extLst>
    <p:ext uri="{DCECCB84-F9BA-43D5-87BE-67443E8EF086}">
      <p15:sldGuideLst xmlns:p15="http://schemas.microsoft.com/office/powerpoint/2012/main">
        <p15:guide id="1" pos="7446">
          <p15:clr>
            <a:srgbClr val="FBAE40"/>
          </p15:clr>
        </p15:guide>
        <p15:guide id="3" pos="234">
          <p15:clr>
            <a:srgbClr val="FBAE40"/>
          </p15:clr>
        </p15:guide>
        <p15:guide id="4" orient="horz" pos="4065">
          <p15:clr>
            <a:srgbClr val="FBAE40"/>
          </p15:clr>
        </p15:guide>
        <p15:guide id="5" pos="3840">
          <p15:clr>
            <a:srgbClr val="FBAE40"/>
          </p15:clr>
        </p15:guide>
        <p15:guide id="6" orient="horz" pos="436">
          <p15:clr>
            <a:srgbClr val="FBAE40"/>
          </p15:clr>
        </p15:guide>
        <p15:guide id="7" orient="horz" pos="572">
          <p15:clr>
            <a:srgbClr val="FBAE40"/>
          </p15:clr>
        </p15:guide>
        <p15:guide id="8"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42DE9-54EB-4D7D-9363-A66BA770331D}"/>
              </a:ext>
            </a:extLst>
          </p:cNvPr>
          <p:cNvPicPr>
            <a:picLocks noChangeAspect="1"/>
          </p:cNvPicPr>
          <p:nvPr userDrawn="1"/>
        </p:nvPicPr>
        <p:blipFill rotWithShape="1">
          <a:blip r:embed="rId2"/>
          <a:srcRect l="992" r="579"/>
          <a:stretch/>
        </p:blipFill>
        <p:spPr>
          <a:xfrm>
            <a:off x="3216218" y="2359249"/>
            <a:ext cx="4609817" cy="2059232"/>
          </a:xfrm>
          <a:prstGeom prst="rect">
            <a:avLst/>
          </a:prstGeom>
        </p:spPr>
      </p:pic>
      <p:grpSp>
        <p:nvGrpSpPr>
          <p:cNvPr id="4" name="Group 3">
            <a:extLst>
              <a:ext uri="{FF2B5EF4-FFF2-40B4-BE49-F238E27FC236}">
                <a16:creationId xmlns:a16="http://schemas.microsoft.com/office/drawing/2014/main" id="{50189810-5517-4354-B8AD-FA95F7821D00}"/>
              </a:ext>
            </a:extLst>
          </p:cNvPr>
          <p:cNvGrpSpPr/>
          <p:nvPr userDrawn="1"/>
        </p:nvGrpSpPr>
        <p:grpSpPr>
          <a:xfrm>
            <a:off x="7729729" y="5524769"/>
            <a:ext cx="421266" cy="108139"/>
            <a:chOff x="8832895" y="6195110"/>
            <a:chExt cx="421266" cy="108139"/>
          </a:xfrm>
        </p:grpSpPr>
        <p:sp>
          <p:nvSpPr>
            <p:cNvPr id="5" name="Oval 4">
              <a:extLst>
                <a:ext uri="{FF2B5EF4-FFF2-40B4-BE49-F238E27FC236}">
                  <a16:creationId xmlns:a16="http://schemas.microsoft.com/office/drawing/2014/main" id="{459B2ECF-A501-46A0-810D-25F51B6576F2}"/>
                </a:ext>
              </a:extLst>
            </p:cNvPr>
            <p:cNvSpPr>
              <a:spLocks noChangeAspect="1"/>
            </p:cNvSpPr>
            <p:nvPr/>
          </p:nvSpPr>
          <p:spPr>
            <a:xfrm>
              <a:off x="8981061" y="6195110"/>
              <a:ext cx="108000" cy="1081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cs typeface="Calibri"/>
              </a:endParaRPr>
            </a:p>
          </p:txBody>
        </p:sp>
        <p:sp>
          <p:nvSpPr>
            <p:cNvPr id="6" name="Oval 5">
              <a:extLst>
                <a:ext uri="{FF2B5EF4-FFF2-40B4-BE49-F238E27FC236}">
                  <a16:creationId xmlns:a16="http://schemas.microsoft.com/office/drawing/2014/main" id="{3EB34EFB-B506-49EE-B240-90AB80B0E7D5}"/>
                </a:ext>
              </a:extLst>
            </p:cNvPr>
            <p:cNvSpPr>
              <a:spLocks noChangeAspect="1"/>
            </p:cNvSpPr>
            <p:nvPr/>
          </p:nvSpPr>
          <p:spPr>
            <a:xfrm>
              <a:off x="9146161" y="6195110"/>
              <a:ext cx="108000" cy="108139"/>
            </a:xfrm>
            <a:prstGeom prst="ellipse">
              <a:avLst/>
            </a:prstGeom>
            <a:solidFill>
              <a:srgbClr val="FF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cs typeface="Calibri"/>
              </a:endParaRPr>
            </a:p>
          </p:txBody>
        </p:sp>
        <p:sp>
          <p:nvSpPr>
            <p:cNvPr id="7" name="Oval 6">
              <a:extLst>
                <a:ext uri="{FF2B5EF4-FFF2-40B4-BE49-F238E27FC236}">
                  <a16:creationId xmlns:a16="http://schemas.microsoft.com/office/drawing/2014/main" id="{92A39702-57D4-40B2-9406-508EBC976078}"/>
                </a:ext>
              </a:extLst>
            </p:cNvPr>
            <p:cNvSpPr>
              <a:spLocks noChangeAspect="1"/>
            </p:cNvSpPr>
            <p:nvPr/>
          </p:nvSpPr>
          <p:spPr>
            <a:xfrm>
              <a:off x="8832895" y="6195110"/>
              <a:ext cx="108000" cy="10813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cs typeface="Calibri"/>
              </a:endParaRPr>
            </a:p>
          </p:txBody>
        </p:sp>
      </p:grpSp>
      <p:sp>
        <p:nvSpPr>
          <p:cNvPr id="8" name="TextBox 7">
            <a:extLst>
              <a:ext uri="{FF2B5EF4-FFF2-40B4-BE49-F238E27FC236}">
                <a16:creationId xmlns:a16="http://schemas.microsoft.com/office/drawing/2014/main" id="{541ACF51-EEE7-4046-9E51-19132D310B4F}"/>
              </a:ext>
            </a:extLst>
          </p:cNvPr>
          <p:cNvSpPr txBox="1"/>
          <p:nvPr userDrawn="1"/>
        </p:nvSpPr>
        <p:spPr>
          <a:xfrm>
            <a:off x="5322277" y="6299299"/>
            <a:ext cx="1547446" cy="307777"/>
          </a:xfrm>
          <a:prstGeom prst="rect">
            <a:avLst/>
          </a:prstGeom>
          <a:solidFill>
            <a:schemeClr val="bg1"/>
          </a:solidFill>
        </p:spPr>
        <p:txBody>
          <a:bodyPr wrap="square" rtlCol="0">
            <a:spAutoFit/>
          </a:bodyPr>
          <a:lstStyle/>
          <a:p>
            <a:pPr algn="ctr"/>
            <a:r>
              <a:rPr lang="en-US" sz="1400">
                <a:solidFill>
                  <a:schemeClr val="bg1">
                    <a:lumMod val="65000"/>
                  </a:schemeClr>
                </a:solidFill>
              </a:rPr>
              <a:t>End of Document</a:t>
            </a:r>
            <a:endParaRPr lang="en-IN" sz="1400">
              <a:solidFill>
                <a:schemeClr val="bg1">
                  <a:lumMod val="65000"/>
                </a:schemeClr>
              </a:solidFill>
            </a:endParaRPr>
          </a:p>
        </p:txBody>
      </p:sp>
      <p:grpSp>
        <p:nvGrpSpPr>
          <p:cNvPr id="9" name="Group 8">
            <a:extLst>
              <a:ext uri="{FF2B5EF4-FFF2-40B4-BE49-F238E27FC236}">
                <a16:creationId xmlns:a16="http://schemas.microsoft.com/office/drawing/2014/main" id="{CA6B1F28-6D5D-479B-9836-2B634E57F6FA}"/>
              </a:ext>
            </a:extLst>
          </p:cNvPr>
          <p:cNvGrpSpPr/>
          <p:nvPr userDrawn="1"/>
        </p:nvGrpSpPr>
        <p:grpSpPr>
          <a:xfrm>
            <a:off x="8630317" y="0"/>
            <a:ext cx="804985" cy="981895"/>
            <a:chOff x="8861226" y="5652655"/>
            <a:chExt cx="804985" cy="981895"/>
          </a:xfrm>
        </p:grpSpPr>
        <p:sp>
          <p:nvSpPr>
            <p:cNvPr id="10" name="Rectangle 9">
              <a:extLst>
                <a:ext uri="{FF2B5EF4-FFF2-40B4-BE49-F238E27FC236}">
                  <a16:creationId xmlns:a16="http://schemas.microsoft.com/office/drawing/2014/main" id="{96EC0EE0-CAAF-4010-853B-252CF3CB5EF1}"/>
                </a:ext>
              </a:extLst>
            </p:cNvPr>
            <p:cNvSpPr/>
            <p:nvPr/>
          </p:nvSpPr>
          <p:spPr>
            <a:xfrm>
              <a:off x="8861226" y="5652655"/>
              <a:ext cx="804985" cy="981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FE05D4F-9397-42A1-A9CD-EDD3A8CDB59C}"/>
                </a:ext>
              </a:extLst>
            </p:cNvPr>
            <p:cNvSpPr txBox="1"/>
            <p:nvPr/>
          </p:nvSpPr>
          <p:spPr>
            <a:xfrm>
              <a:off x="8867266" y="6185297"/>
              <a:ext cx="792905" cy="423953"/>
            </a:xfrm>
            <a:prstGeom prst="rect">
              <a:avLst/>
            </a:prstGeom>
            <a:noFill/>
          </p:spPr>
          <p:txBody>
            <a:bodyPr wrap="square" lIns="0" tIns="36000" rIns="0" bIns="36000">
              <a:spAutoFit/>
            </a:bodyPr>
            <a:lstStyle/>
            <a:p>
              <a:pPr algn="ctr">
                <a:lnSpc>
                  <a:spcPts val="900"/>
                </a:lnSpc>
              </a:pPr>
              <a:r>
                <a:rPr lang="en-US" sz="1000" b="1" i="1">
                  <a:solidFill>
                    <a:srgbClr val="434B66"/>
                  </a:solidFill>
                </a:rPr>
                <a:t>Cross Functional Collaboration</a:t>
              </a:r>
              <a:endParaRPr lang="en-IN" sz="1000" b="1" i="1">
                <a:solidFill>
                  <a:srgbClr val="434B66"/>
                </a:solidFill>
              </a:endParaRPr>
            </a:p>
          </p:txBody>
        </p:sp>
        <p:pic>
          <p:nvPicPr>
            <p:cNvPr id="12" name="Picture 11">
              <a:extLst>
                <a:ext uri="{FF2B5EF4-FFF2-40B4-BE49-F238E27FC236}">
                  <a16:creationId xmlns:a16="http://schemas.microsoft.com/office/drawing/2014/main" id="{67C1BE25-B105-4BCC-BE90-56E697AA0702}"/>
                </a:ext>
              </a:extLst>
            </p:cNvPr>
            <p:cNvPicPr>
              <a:picLocks noChangeAspect="1"/>
            </p:cNvPicPr>
            <p:nvPr/>
          </p:nvPicPr>
          <p:blipFill>
            <a:blip r:embed="rId3"/>
            <a:stretch>
              <a:fillRect/>
            </a:stretch>
          </p:blipFill>
          <p:spPr>
            <a:xfrm>
              <a:off x="9016061" y="5794915"/>
              <a:ext cx="495314" cy="495314"/>
            </a:xfrm>
            <a:prstGeom prst="rect">
              <a:avLst/>
            </a:prstGeom>
          </p:spPr>
        </p:pic>
        <p:sp>
          <p:nvSpPr>
            <p:cNvPr id="13" name="Oval 12">
              <a:extLst>
                <a:ext uri="{FF2B5EF4-FFF2-40B4-BE49-F238E27FC236}">
                  <a16:creationId xmlns:a16="http://schemas.microsoft.com/office/drawing/2014/main" id="{714C0CA1-42C5-4F54-9AE5-CBF90A80D7CC}"/>
                </a:ext>
              </a:extLst>
            </p:cNvPr>
            <p:cNvSpPr/>
            <p:nvPr/>
          </p:nvSpPr>
          <p:spPr>
            <a:xfrm>
              <a:off x="9226773" y="5708073"/>
              <a:ext cx="73890" cy="7389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4" name="Picture 13">
            <a:extLst>
              <a:ext uri="{FF2B5EF4-FFF2-40B4-BE49-F238E27FC236}">
                <a16:creationId xmlns:a16="http://schemas.microsoft.com/office/drawing/2014/main" id="{282F8B18-E6AB-442E-A724-A283443970F0}"/>
              </a:ext>
            </a:extLst>
          </p:cNvPr>
          <p:cNvPicPr>
            <a:picLocks noChangeAspect="1"/>
          </p:cNvPicPr>
          <p:nvPr userDrawn="1"/>
        </p:nvPicPr>
        <p:blipFill>
          <a:blip r:embed="rId4"/>
          <a:stretch>
            <a:fillRect/>
          </a:stretch>
        </p:blipFill>
        <p:spPr>
          <a:xfrm>
            <a:off x="10661589" y="1016000"/>
            <a:ext cx="580779" cy="666068"/>
          </a:xfrm>
          <a:prstGeom prst="rect">
            <a:avLst/>
          </a:prstGeom>
        </p:spPr>
      </p:pic>
      <p:pic>
        <p:nvPicPr>
          <p:cNvPr id="15" name="Picture 14">
            <a:extLst>
              <a:ext uri="{FF2B5EF4-FFF2-40B4-BE49-F238E27FC236}">
                <a16:creationId xmlns:a16="http://schemas.microsoft.com/office/drawing/2014/main" id="{F761FF92-998D-4C96-9FDB-9E1FCCDD83CE}"/>
              </a:ext>
            </a:extLst>
          </p:cNvPr>
          <p:cNvPicPr>
            <a:picLocks noChangeAspect="1"/>
          </p:cNvPicPr>
          <p:nvPr userDrawn="1"/>
        </p:nvPicPr>
        <p:blipFill>
          <a:blip r:embed="rId5"/>
          <a:stretch>
            <a:fillRect/>
          </a:stretch>
        </p:blipFill>
        <p:spPr>
          <a:xfrm>
            <a:off x="8975953" y="2809012"/>
            <a:ext cx="871804" cy="999831"/>
          </a:xfrm>
          <a:prstGeom prst="rect">
            <a:avLst/>
          </a:prstGeom>
        </p:spPr>
      </p:pic>
    </p:spTree>
    <p:extLst>
      <p:ext uri="{BB962C8B-B14F-4D97-AF65-F5344CB8AC3E}">
        <p14:creationId xmlns:p14="http://schemas.microsoft.com/office/powerpoint/2010/main" val="3882842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Link Slide_Without page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D6F5-F516-4BB1-B0A5-38865A399CEB}"/>
              </a:ext>
            </a:extLst>
          </p:cNvPr>
          <p:cNvSpPr>
            <a:spLocks noGrp="1"/>
          </p:cNvSpPr>
          <p:nvPr>
            <p:ph type="title"/>
          </p:nvPr>
        </p:nvSpPr>
        <p:spPr>
          <a:xfrm>
            <a:off x="357828" y="385592"/>
            <a:ext cx="8700714" cy="430140"/>
          </a:xfrm>
          <a:prstGeom prst="rect">
            <a:avLst/>
          </a:prstGeom>
        </p:spPr>
        <p:txBody>
          <a:bodyPr lIns="0" tIns="36000" rIns="36000" bIns="36000" anchor="ctr" anchorCtr="0"/>
          <a:lstStyle>
            <a:lvl1pPr>
              <a:defRPr sz="2800" b="0">
                <a:solidFill>
                  <a:srgbClr val="1F4E79"/>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object 6">
            <a:extLst>
              <a:ext uri="{FF2B5EF4-FFF2-40B4-BE49-F238E27FC236}">
                <a16:creationId xmlns:a16="http://schemas.microsoft.com/office/drawing/2014/main" id="{747B38CA-32CD-4111-8956-146693388D33}"/>
              </a:ext>
            </a:extLst>
          </p:cNvPr>
          <p:cNvSpPr/>
          <p:nvPr userDrawn="1"/>
        </p:nvSpPr>
        <p:spPr>
          <a:xfrm>
            <a:off x="10495355" y="254001"/>
            <a:ext cx="45719" cy="510722"/>
          </a:xfrm>
          <a:custGeom>
            <a:avLst/>
            <a:gdLst/>
            <a:ahLst/>
            <a:cxnLst/>
            <a:rect l="l" t="t" r="r" b="b"/>
            <a:pathLst>
              <a:path h="577215">
                <a:moveTo>
                  <a:pt x="0" y="0"/>
                </a:moveTo>
                <a:lnTo>
                  <a:pt x="1" y="576829"/>
                </a:lnTo>
              </a:path>
            </a:pathLst>
          </a:custGeom>
          <a:ln w="12700">
            <a:solidFill>
              <a:srgbClr val="BFBFBF"/>
            </a:solidFill>
          </a:ln>
        </p:spPr>
        <p:txBody>
          <a:bodyPr wrap="square" lIns="0" tIns="0" rIns="0" bIns="0" rtlCol="0"/>
          <a:lstStyle/>
          <a:p>
            <a:endParaRPr/>
          </a:p>
        </p:txBody>
      </p:sp>
      <p:sp>
        <p:nvSpPr>
          <p:cNvPr id="16" name="object 5">
            <a:extLst>
              <a:ext uri="{FF2B5EF4-FFF2-40B4-BE49-F238E27FC236}">
                <a16:creationId xmlns:a16="http://schemas.microsoft.com/office/drawing/2014/main" id="{1C609FE1-44DD-4484-B9D6-763EA461E471}"/>
              </a:ext>
            </a:extLst>
          </p:cNvPr>
          <p:cNvSpPr txBox="1"/>
          <p:nvPr userDrawn="1"/>
        </p:nvSpPr>
        <p:spPr>
          <a:xfrm>
            <a:off x="9240349" y="305744"/>
            <a:ext cx="1128395" cy="445634"/>
          </a:xfrm>
          <a:prstGeom prst="rect">
            <a:avLst/>
          </a:prstGeom>
        </p:spPr>
        <p:txBody>
          <a:bodyPr vert="horz" wrap="square" lIns="0" tIns="14604" rIns="0" bIns="0" rtlCol="0">
            <a:spAutoFit/>
          </a:bodyPr>
          <a:lstStyle/>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CONSOLIDATION</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REVENUE </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PROFITABILITY</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CASHFLOW</a:t>
            </a:r>
            <a:endParaRPr sz="700">
              <a:solidFill>
                <a:srgbClr val="BFBFBF"/>
              </a:solidFill>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397044C8-DFEC-4BB4-A84A-12835DB3CD95}"/>
              </a:ext>
            </a:extLst>
          </p:cNvPr>
          <p:cNvSpPr/>
          <p:nvPr userDrawn="1"/>
        </p:nvSpPr>
        <p:spPr>
          <a:xfrm>
            <a:off x="367323" y="906585"/>
            <a:ext cx="11457354" cy="0"/>
          </a:xfrm>
          <a:custGeom>
            <a:avLst/>
            <a:gdLst>
              <a:gd name="connsiteX0" fmla="*/ 0 w 11457354"/>
              <a:gd name="connsiteY0" fmla="*/ 0 h 0"/>
              <a:gd name="connsiteX1" fmla="*/ 11457354 w 11457354"/>
              <a:gd name="connsiteY1" fmla="*/ 0 h 0"/>
            </a:gdLst>
            <a:ahLst/>
            <a:cxnLst>
              <a:cxn ang="0">
                <a:pos x="connsiteX0" y="connsiteY0"/>
              </a:cxn>
              <a:cxn ang="0">
                <a:pos x="connsiteX1" y="connsiteY1"/>
              </a:cxn>
            </a:cxnLst>
            <a:rect l="l" t="t" r="r" b="b"/>
            <a:pathLst>
              <a:path w="11457354">
                <a:moveTo>
                  <a:pt x="0" y="0"/>
                </a:moveTo>
                <a:lnTo>
                  <a:pt x="11457354" y="0"/>
                </a:lnTo>
              </a:path>
            </a:pathLst>
          </a:custGeom>
          <a:noFill/>
          <a:ln w="25400" cap="flat" cmpd="sng" algn="ctr">
            <a:solidFill>
              <a:srgbClr val="BFBFBF"/>
            </a:solidFill>
            <a:prstDash val="solid"/>
            <a:round/>
            <a:headEnd type="none" w="med" len="med"/>
            <a:tailEnd type="none" w="med" len="med"/>
          </a:ln>
          <a:effectLst/>
        </p:spPr>
        <p:txBody>
          <a:bodyPr rtlCol="0" anchor="ctr"/>
          <a:lstStyle/>
          <a:p>
            <a:pPr lvl="0" algn="ctr"/>
            <a:endParaRPr lang="en-IN">
              <a:solidFill>
                <a:schemeClr val="tx1"/>
              </a:solidFill>
            </a:endParaRPr>
          </a:p>
        </p:txBody>
      </p:sp>
      <p:cxnSp>
        <p:nvCxnSpPr>
          <p:cNvPr id="5" name="iBar:32/111">
            <a:extLst>
              <a:ext uri="{FF2B5EF4-FFF2-40B4-BE49-F238E27FC236}">
                <a16:creationId xmlns:a16="http://schemas.microsoft.com/office/drawing/2014/main" id="{54633D7C-AB22-4FDD-880A-A80F2177CB7B}"/>
              </a:ext>
            </a:extLst>
          </p:cNvPr>
          <p:cNvCxnSpPr>
            <a:cxnSpLocks/>
          </p:cNvCxnSpPr>
          <p:nvPr userDrawn="1"/>
        </p:nvCxnSpPr>
        <p:spPr bwMode="auto">
          <a:xfrm>
            <a:off x="454933" y="6346189"/>
            <a:ext cx="11439525" cy="0"/>
          </a:xfrm>
          <a:prstGeom prst="line">
            <a:avLst/>
          </a:prstGeom>
          <a:solidFill>
            <a:schemeClr val="accent2"/>
          </a:solidFill>
          <a:ln w="3175" cap="flat" cmpd="sng" algn="ctr">
            <a:solidFill>
              <a:srgbClr val="BFBFBF"/>
            </a:solidFill>
            <a:prstDash val="solid"/>
            <a:round/>
            <a:headEnd type="none" w="med" len="med"/>
            <a:tailEnd type="none" w="med" len="med"/>
          </a:ln>
          <a:effectLst/>
        </p:spPr>
      </p:cxnSp>
      <p:pic>
        <p:nvPicPr>
          <p:cNvPr id="11" name="Picture 10" descr="A black background with red lines&#10;&#10;Description automatically generated">
            <a:extLst>
              <a:ext uri="{FF2B5EF4-FFF2-40B4-BE49-F238E27FC236}">
                <a16:creationId xmlns:a16="http://schemas.microsoft.com/office/drawing/2014/main" id="{38A3FA31-ECB9-4A6B-B1C9-AB11171B35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1200" y="222770"/>
            <a:ext cx="1231200" cy="513296"/>
          </a:xfrm>
          <a:prstGeom prst="rect">
            <a:avLst/>
          </a:prstGeom>
        </p:spPr>
      </p:pic>
      <p:sp>
        <p:nvSpPr>
          <p:cNvPr id="12" name="TextBox 22">
            <a:extLst>
              <a:ext uri="{FF2B5EF4-FFF2-40B4-BE49-F238E27FC236}">
                <a16:creationId xmlns:a16="http://schemas.microsoft.com/office/drawing/2014/main" id="{1CA40E1E-9DEA-48F7-B4C8-17F94288FD8C}"/>
              </a:ext>
            </a:extLst>
          </p:cNvPr>
          <p:cNvSpPr txBox="1"/>
          <p:nvPr userDrawn="1"/>
        </p:nvSpPr>
        <p:spPr>
          <a:xfrm>
            <a:off x="263456" y="6240588"/>
            <a:ext cx="1461477" cy="211202"/>
          </a:xfrm>
          <a:prstGeom prst="rect">
            <a:avLst/>
          </a:prstGeom>
          <a:solidFill>
            <a:schemeClr val="bg1"/>
          </a:solidFill>
        </p:spPr>
        <p:txBody>
          <a:bodyPr wrap="square" lIns="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900" i="1">
                <a:solidFill>
                  <a:srgbClr val="BFBFBF"/>
                </a:solidFill>
                <a:latin typeface="Arial" panose="020B0604020202020204" pitchFamily="34" charset="0"/>
                <a:ea typeface="Adobe Gothic Std B" panose="020B0800000000000000" pitchFamily="34" charset="-128"/>
                <a:cs typeface="Arial" panose="020B0604020202020204" pitchFamily="34" charset="0"/>
              </a:rPr>
              <a:t>  Production &amp; Engineering</a:t>
            </a:r>
            <a:endParaRPr lang="en-IN" sz="900" i="1" spc="0">
              <a:solidFill>
                <a:srgbClr val="BFBFBF"/>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3" name="TextBox 2">
            <a:extLst>
              <a:ext uri="{FF2B5EF4-FFF2-40B4-BE49-F238E27FC236}">
                <a16:creationId xmlns:a16="http://schemas.microsoft.com/office/drawing/2014/main" id="{190CBB15-8E83-F851-06C8-9A52D0EAE1C1}"/>
              </a:ext>
            </a:extLst>
          </p:cNvPr>
          <p:cNvSpPr txBox="1"/>
          <p:nvPr userDrawn="1"/>
        </p:nvSpPr>
        <p:spPr>
          <a:xfrm>
            <a:off x="10899374" y="6463351"/>
            <a:ext cx="1008126" cy="211203"/>
          </a:xfrm>
          <a:prstGeom prst="rect">
            <a:avLst/>
          </a:prstGeom>
          <a:noFill/>
        </p:spPr>
        <p:txBody>
          <a:bodyPr wrap="square" lIns="36000" tIns="36000" rIns="36000" bIns="36000" rtlCol="0" anchor="ctr" anchorCtr="0">
            <a:spAutoFit/>
          </a:bodyPr>
          <a:lstStyle/>
          <a:p>
            <a:pPr algn="r"/>
            <a:r>
              <a:rPr lang="en-IN" sz="900" b="0" i="1">
                <a:solidFill>
                  <a:srgbClr val="BEBFBF"/>
                </a:solidFill>
                <a:latin typeface="Arial" panose="020B0604020202020204" pitchFamily="34" charset="0"/>
                <a:ea typeface="Adobe Gothic Std B" panose="020B0800000000000000" pitchFamily="34" charset="-128"/>
                <a:cs typeface="Arial" panose="020B0604020202020204" pitchFamily="34" charset="0"/>
              </a:rPr>
              <a:t>Page  </a:t>
            </a:r>
            <a:fld id="{20B9E24D-6548-43F1-BB8E-0BEAB69D37CF}" type="slidenum">
              <a:rPr lang="en-US" sz="900" b="0" i="1" spc="0" smtClean="0">
                <a:solidFill>
                  <a:srgbClr val="BEBFBF"/>
                </a:solidFill>
                <a:latin typeface="Arial" panose="020B0604020202020204" pitchFamily="34" charset="0"/>
                <a:cs typeface="Arial" panose="020B0604020202020204" pitchFamily="34" charset="0"/>
              </a:rPr>
              <a:pPr algn="r"/>
              <a:t>‹#›</a:t>
            </a:fld>
            <a:r>
              <a:rPr lang="en-IN" sz="900" b="0" i="1" spc="0">
                <a:solidFill>
                  <a:srgbClr val="BEBFBF"/>
                </a:solidFill>
                <a:latin typeface="Arial" panose="020B0604020202020204" pitchFamily="34" charset="0"/>
                <a:ea typeface="Adobe Gothic Std B" panose="020B0800000000000000" pitchFamily="34" charset="-128"/>
                <a:cs typeface="Arial" panose="020B0604020202020204" pitchFamily="34" charset="0"/>
              </a:rPr>
              <a:t> of 4</a:t>
            </a:r>
          </a:p>
        </p:txBody>
      </p:sp>
    </p:spTree>
    <p:extLst>
      <p:ext uri="{BB962C8B-B14F-4D97-AF65-F5344CB8AC3E}">
        <p14:creationId xmlns:p14="http://schemas.microsoft.com/office/powerpoint/2010/main" val="3999191836"/>
      </p:ext>
    </p:extLst>
  </p:cSld>
  <p:clrMapOvr>
    <a:masterClrMapping/>
  </p:clrMapOvr>
  <p:extLst>
    <p:ext uri="{DCECCB84-F9BA-43D5-87BE-67443E8EF086}">
      <p15:sldGuideLst xmlns:p15="http://schemas.microsoft.com/office/powerpoint/2012/main">
        <p15:guide id="1" pos="7446">
          <p15:clr>
            <a:srgbClr val="FBAE40"/>
          </p15:clr>
        </p15:guide>
        <p15:guide id="3" pos="234">
          <p15:clr>
            <a:srgbClr val="FBAE40"/>
          </p15:clr>
        </p15:guide>
        <p15:guide id="4" orient="horz" pos="4065">
          <p15:clr>
            <a:srgbClr val="FBAE40"/>
          </p15:clr>
        </p15:guide>
        <p15:guide id="5" pos="3840">
          <p15:clr>
            <a:srgbClr val="FBAE40"/>
          </p15:clr>
        </p15:guide>
        <p15:guide id="6" orient="horz" pos="436">
          <p15:clr>
            <a:srgbClr val="FBAE40"/>
          </p15:clr>
        </p15:guide>
        <p15:guide id="7" orient="horz" pos="572">
          <p15:clr>
            <a:srgbClr val="FBAE40"/>
          </p15:clr>
        </p15:guide>
        <p15:guide id="8" orient="horz" pos="2160">
          <p15:clr>
            <a:srgbClr val="FBAE40"/>
          </p15:clr>
        </p15:guide>
        <p15:guide id="9">
          <p15:clr>
            <a:srgbClr val="FBAE40"/>
          </p15:clr>
        </p15:guide>
        <p15:guide id="10" orient="horz">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s with page number">
    <p:spTree>
      <p:nvGrpSpPr>
        <p:cNvPr id="1" name=""/>
        <p:cNvGrpSpPr/>
        <p:nvPr/>
      </p:nvGrpSpPr>
      <p:grpSpPr>
        <a:xfrm>
          <a:off x="0" y="0"/>
          <a:ext cx="0" cy="0"/>
          <a:chOff x="0" y="0"/>
          <a:chExt cx="0" cy="0"/>
        </a:xfrm>
      </p:grpSpPr>
      <p:pic>
        <p:nvPicPr>
          <p:cNvPr id="7" name="Picture 6" descr="A black background with red lines&#10;&#10;Description automatically generated">
            <a:extLst>
              <a:ext uri="{FF2B5EF4-FFF2-40B4-BE49-F238E27FC236}">
                <a16:creationId xmlns:a16="http://schemas.microsoft.com/office/drawing/2014/main" id="{B5FD80B8-A4EF-480B-A0E9-F39D928FC9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1200" y="222770"/>
            <a:ext cx="1231200" cy="513296"/>
          </a:xfrm>
          <a:prstGeom prst="rect">
            <a:avLst/>
          </a:prstGeom>
        </p:spPr>
      </p:pic>
      <p:sp>
        <p:nvSpPr>
          <p:cNvPr id="2" name="Title 1">
            <a:extLst>
              <a:ext uri="{FF2B5EF4-FFF2-40B4-BE49-F238E27FC236}">
                <a16:creationId xmlns:a16="http://schemas.microsoft.com/office/drawing/2014/main" id="{B6D1D6F5-F516-4BB1-B0A5-38865A399CEB}"/>
              </a:ext>
            </a:extLst>
          </p:cNvPr>
          <p:cNvSpPr>
            <a:spLocks noGrp="1"/>
          </p:cNvSpPr>
          <p:nvPr>
            <p:ph type="title"/>
          </p:nvPr>
        </p:nvSpPr>
        <p:spPr>
          <a:xfrm>
            <a:off x="357828" y="385592"/>
            <a:ext cx="8700714" cy="430140"/>
          </a:xfrm>
          <a:prstGeom prst="rect">
            <a:avLst/>
          </a:prstGeom>
        </p:spPr>
        <p:txBody>
          <a:bodyPr lIns="0" tIns="36000" rIns="36000" bIns="36000" anchor="ctr" anchorCtr="0"/>
          <a:lstStyle>
            <a:lvl1pPr>
              <a:defRPr sz="2800" b="0">
                <a:solidFill>
                  <a:srgbClr val="1F4E79"/>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object 6">
            <a:extLst>
              <a:ext uri="{FF2B5EF4-FFF2-40B4-BE49-F238E27FC236}">
                <a16:creationId xmlns:a16="http://schemas.microsoft.com/office/drawing/2014/main" id="{747B38CA-32CD-4111-8956-146693388D33}"/>
              </a:ext>
            </a:extLst>
          </p:cNvPr>
          <p:cNvSpPr/>
          <p:nvPr userDrawn="1"/>
        </p:nvSpPr>
        <p:spPr>
          <a:xfrm>
            <a:off x="10495355" y="254001"/>
            <a:ext cx="45719" cy="510722"/>
          </a:xfrm>
          <a:custGeom>
            <a:avLst/>
            <a:gdLst/>
            <a:ahLst/>
            <a:cxnLst/>
            <a:rect l="l" t="t" r="r" b="b"/>
            <a:pathLst>
              <a:path h="577215">
                <a:moveTo>
                  <a:pt x="0" y="0"/>
                </a:moveTo>
                <a:lnTo>
                  <a:pt x="1" y="576829"/>
                </a:lnTo>
              </a:path>
            </a:pathLst>
          </a:custGeom>
          <a:ln w="12700">
            <a:solidFill>
              <a:srgbClr val="BFBFBF"/>
            </a:solidFill>
          </a:ln>
        </p:spPr>
        <p:txBody>
          <a:bodyPr wrap="square" lIns="0" tIns="0" rIns="0" bIns="0" rtlCol="0"/>
          <a:lstStyle/>
          <a:p>
            <a:endParaRPr/>
          </a:p>
        </p:txBody>
      </p:sp>
      <p:sp>
        <p:nvSpPr>
          <p:cNvPr id="16" name="object 5">
            <a:extLst>
              <a:ext uri="{FF2B5EF4-FFF2-40B4-BE49-F238E27FC236}">
                <a16:creationId xmlns:a16="http://schemas.microsoft.com/office/drawing/2014/main" id="{1C609FE1-44DD-4484-B9D6-763EA461E471}"/>
              </a:ext>
            </a:extLst>
          </p:cNvPr>
          <p:cNvSpPr txBox="1"/>
          <p:nvPr userDrawn="1"/>
        </p:nvSpPr>
        <p:spPr>
          <a:xfrm>
            <a:off x="9240349" y="305744"/>
            <a:ext cx="1128395" cy="445634"/>
          </a:xfrm>
          <a:prstGeom prst="rect">
            <a:avLst/>
          </a:prstGeom>
        </p:spPr>
        <p:txBody>
          <a:bodyPr vert="horz" wrap="square" lIns="0" tIns="14604" rIns="0" bIns="0" rtlCol="0">
            <a:spAutoFit/>
          </a:bodyPr>
          <a:lstStyle/>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CONSOLIDATION</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REVENUE </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PROFITABILITY</a:t>
            </a:r>
            <a:endParaRPr lang="en-US" sz="700" b="1" spc="-10">
              <a:solidFill>
                <a:srgbClr val="BFBFBF"/>
              </a:solidFill>
              <a:latin typeface="Arial" panose="020B0604020202020204" pitchFamily="34" charset="0"/>
              <a:cs typeface="Arial" panose="020B0604020202020204" pitchFamily="34" charset="0"/>
            </a:endParaRPr>
          </a:p>
          <a:p>
            <a:pPr marL="12700" marR="5080" algn="r">
              <a:lnSpc>
                <a:spcPct val="100000"/>
              </a:lnSpc>
              <a:spcBef>
                <a:spcPts val="0"/>
              </a:spcBef>
              <a:spcAft>
                <a:spcPts val="0"/>
              </a:spcAft>
            </a:pPr>
            <a:r>
              <a:rPr sz="700" b="1" spc="-10">
                <a:solidFill>
                  <a:srgbClr val="BFBFBF"/>
                </a:solidFill>
                <a:latin typeface="Arial" panose="020B0604020202020204" pitchFamily="34" charset="0"/>
                <a:cs typeface="Arial" panose="020B0604020202020204" pitchFamily="34" charset="0"/>
              </a:rPr>
              <a:t>CASHFLOW</a:t>
            </a:r>
            <a:endParaRPr sz="700">
              <a:solidFill>
                <a:srgbClr val="BFBFBF"/>
              </a:solidFill>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397044C8-DFEC-4BB4-A84A-12835DB3CD95}"/>
              </a:ext>
            </a:extLst>
          </p:cNvPr>
          <p:cNvSpPr/>
          <p:nvPr userDrawn="1"/>
        </p:nvSpPr>
        <p:spPr>
          <a:xfrm>
            <a:off x="367323" y="906585"/>
            <a:ext cx="11457354" cy="0"/>
          </a:xfrm>
          <a:custGeom>
            <a:avLst/>
            <a:gdLst>
              <a:gd name="connsiteX0" fmla="*/ 0 w 11457354"/>
              <a:gd name="connsiteY0" fmla="*/ 0 h 0"/>
              <a:gd name="connsiteX1" fmla="*/ 11457354 w 11457354"/>
              <a:gd name="connsiteY1" fmla="*/ 0 h 0"/>
            </a:gdLst>
            <a:ahLst/>
            <a:cxnLst>
              <a:cxn ang="0">
                <a:pos x="connsiteX0" y="connsiteY0"/>
              </a:cxn>
              <a:cxn ang="0">
                <a:pos x="connsiteX1" y="connsiteY1"/>
              </a:cxn>
            </a:cxnLst>
            <a:rect l="l" t="t" r="r" b="b"/>
            <a:pathLst>
              <a:path w="11457354">
                <a:moveTo>
                  <a:pt x="0" y="0"/>
                </a:moveTo>
                <a:lnTo>
                  <a:pt x="11457354" y="0"/>
                </a:lnTo>
              </a:path>
            </a:pathLst>
          </a:custGeom>
          <a:noFill/>
          <a:ln w="25400" cap="flat" cmpd="sng" algn="ctr">
            <a:solidFill>
              <a:srgbClr val="BFBFBF"/>
            </a:solidFill>
            <a:prstDash val="solid"/>
            <a:round/>
            <a:headEnd type="none" w="med" len="med"/>
            <a:tailEnd type="none" w="med" len="med"/>
          </a:ln>
          <a:effectLst/>
        </p:spPr>
        <p:txBody>
          <a:bodyPr rtlCol="0" anchor="ctr"/>
          <a:lstStyle/>
          <a:p>
            <a:pPr lvl="0" algn="ctr"/>
            <a:endParaRPr lang="en-IN">
              <a:solidFill>
                <a:schemeClr val="tx1"/>
              </a:solidFill>
            </a:endParaRPr>
          </a:p>
        </p:txBody>
      </p:sp>
      <p:sp>
        <p:nvSpPr>
          <p:cNvPr id="11" name="TextBox 10">
            <a:extLst>
              <a:ext uri="{FF2B5EF4-FFF2-40B4-BE49-F238E27FC236}">
                <a16:creationId xmlns:a16="http://schemas.microsoft.com/office/drawing/2014/main" id="{DBC98933-1243-4665-BD23-4972A4F7E11F}"/>
              </a:ext>
            </a:extLst>
          </p:cNvPr>
          <p:cNvSpPr txBox="1"/>
          <p:nvPr userDrawn="1"/>
        </p:nvSpPr>
        <p:spPr>
          <a:xfrm>
            <a:off x="10780841" y="6463351"/>
            <a:ext cx="1008126" cy="211203"/>
          </a:xfrm>
          <a:prstGeom prst="rect">
            <a:avLst/>
          </a:prstGeom>
          <a:noFill/>
        </p:spPr>
        <p:txBody>
          <a:bodyPr wrap="square" lIns="36000" tIns="36000" rIns="36000" bIns="36000" rtlCol="0" anchor="ctr" anchorCtr="0">
            <a:spAutoFit/>
          </a:bodyPr>
          <a:lstStyle/>
          <a:p>
            <a:pPr algn="r"/>
            <a:r>
              <a:rPr lang="en-IN" sz="900" b="0" i="1">
                <a:solidFill>
                  <a:srgbClr val="BFBFBF"/>
                </a:solidFill>
                <a:latin typeface="Arial" panose="020B0604020202020204" pitchFamily="34" charset="0"/>
                <a:ea typeface="Adobe Gothic Std B" panose="020B0800000000000000" pitchFamily="34" charset="-128"/>
                <a:cs typeface="Arial" panose="020B0604020202020204" pitchFamily="34" charset="0"/>
              </a:rPr>
              <a:t>Page  </a:t>
            </a:r>
            <a:fld id="{20B9E24D-6548-43F1-BB8E-0BEAB69D37CF}" type="slidenum">
              <a:rPr lang="en-US" sz="900" b="0" i="1" spc="0" smtClean="0">
                <a:solidFill>
                  <a:srgbClr val="BFBFBF"/>
                </a:solidFill>
                <a:latin typeface="Arial" panose="020B0604020202020204" pitchFamily="34" charset="0"/>
                <a:cs typeface="Arial" panose="020B0604020202020204" pitchFamily="34" charset="0"/>
              </a:rPr>
              <a:pPr algn="r"/>
              <a:t>‹#›</a:t>
            </a:fld>
            <a:r>
              <a:rPr lang="en-IN" sz="900" b="0" i="1" spc="0">
                <a:solidFill>
                  <a:srgbClr val="BFBFBF"/>
                </a:solidFill>
                <a:latin typeface="Arial" panose="020B0604020202020204" pitchFamily="34" charset="0"/>
                <a:ea typeface="Adobe Gothic Std B" panose="020B0800000000000000" pitchFamily="34" charset="-128"/>
                <a:cs typeface="Arial" panose="020B0604020202020204" pitchFamily="34" charset="0"/>
              </a:rPr>
              <a:t> of 55</a:t>
            </a:r>
          </a:p>
        </p:txBody>
      </p:sp>
      <p:cxnSp>
        <p:nvCxnSpPr>
          <p:cNvPr id="12" name="iBar:32/111">
            <a:extLst>
              <a:ext uri="{FF2B5EF4-FFF2-40B4-BE49-F238E27FC236}">
                <a16:creationId xmlns:a16="http://schemas.microsoft.com/office/drawing/2014/main" id="{2C10E957-E0B4-4A22-85B6-117B44689B0C}"/>
              </a:ext>
            </a:extLst>
          </p:cNvPr>
          <p:cNvCxnSpPr>
            <a:cxnSpLocks/>
          </p:cNvCxnSpPr>
          <p:nvPr userDrawn="1"/>
        </p:nvCxnSpPr>
        <p:spPr bwMode="auto">
          <a:xfrm>
            <a:off x="381000" y="6453188"/>
            <a:ext cx="11439525" cy="0"/>
          </a:xfrm>
          <a:prstGeom prst="line">
            <a:avLst/>
          </a:prstGeom>
          <a:solidFill>
            <a:schemeClr val="accent2"/>
          </a:solidFill>
          <a:ln w="3175" cap="flat" cmpd="sng" algn="ctr">
            <a:solidFill>
              <a:srgbClr val="BFBFBF"/>
            </a:solidFill>
            <a:prstDash val="solid"/>
            <a:round/>
            <a:headEnd type="none" w="med" len="med"/>
            <a:tailEnd type="none" w="med" len="med"/>
          </a:ln>
          <a:effectLst/>
        </p:spPr>
      </p:cxnSp>
      <p:sp>
        <p:nvSpPr>
          <p:cNvPr id="14" name="TextBox 13">
            <a:extLst>
              <a:ext uri="{FF2B5EF4-FFF2-40B4-BE49-F238E27FC236}">
                <a16:creationId xmlns:a16="http://schemas.microsoft.com/office/drawing/2014/main" id="{85E35222-3701-4053-B58A-32359CB46687}"/>
              </a:ext>
            </a:extLst>
          </p:cNvPr>
          <p:cNvSpPr txBox="1"/>
          <p:nvPr userDrawn="1"/>
        </p:nvSpPr>
        <p:spPr>
          <a:xfrm>
            <a:off x="371476" y="6334305"/>
            <a:ext cx="1468754" cy="215085"/>
          </a:xfrm>
          <a:prstGeom prst="rect">
            <a:avLst/>
          </a:prstGeom>
          <a:solidFill>
            <a:schemeClr val="bg1"/>
          </a:solidFill>
        </p:spPr>
        <p:txBody>
          <a:bodyPr wrap="square" lIns="0" tIns="36000" rIns="36000" bIns="36000" rtlCol="0" anchor="ctr" anchorCtr="0">
            <a:spAutoFit/>
          </a:bodyPr>
          <a:lstStyle/>
          <a:p>
            <a:pPr algn="l"/>
            <a:r>
              <a:rPr lang="en-IN" sz="900" i="1">
                <a:solidFill>
                  <a:srgbClr val="BFBFBF"/>
                </a:solidFill>
                <a:latin typeface="Arial" panose="020B0604020202020204" pitchFamily="34" charset="0"/>
                <a:ea typeface="Adobe Gothic Std B" panose="020B0800000000000000" pitchFamily="34" charset="-128"/>
                <a:cs typeface="Arial" panose="020B0604020202020204" pitchFamily="34" charset="0"/>
              </a:rPr>
              <a:t>Production &amp; Engineering</a:t>
            </a:r>
            <a:endParaRPr lang="en-IN" sz="900" i="1" spc="0">
              <a:solidFill>
                <a:srgbClr val="BFBFBF"/>
              </a:solidFill>
              <a:latin typeface="Arial" panose="020B0604020202020204" pitchFamily="34" charset="0"/>
              <a:ea typeface="Adobe Gothic Std B" panose="020B0800000000000000" pitchFamily="34" charset="-128"/>
              <a:cs typeface="Arial" panose="020B0604020202020204" pitchFamily="34" charset="0"/>
            </a:endParaRPr>
          </a:p>
        </p:txBody>
      </p:sp>
    </p:spTree>
    <p:extLst>
      <p:ext uri="{BB962C8B-B14F-4D97-AF65-F5344CB8AC3E}">
        <p14:creationId xmlns:p14="http://schemas.microsoft.com/office/powerpoint/2010/main" val="1705243460"/>
      </p:ext>
    </p:extLst>
  </p:cSld>
  <p:clrMapOvr>
    <a:masterClrMapping/>
  </p:clrMapOvr>
  <p:extLst>
    <p:ext uri="{DCECCB84-F9BA-43D5-87BE-67443E8EF086}">
      <p15:sldGuideLst xmlns:p15="http://schemas.microsoft.com/office/powerpoint/2012/main">
        <p15:guide id="1" pos="7446">
          <p15:clr>
            <a:srgbClr val="FBAE40"/>
          </p15:clr>
        </p15:guide>
        <p15:guide id="3" pos="234">
          <p15:clr>
            <a:srgbClr val="FBAE40"/>
          </p15:clr>
        </p15:guide>
        <p15:guide id="4" orient="horz" pos="4065">
          <p15:clr>
            <a:srgbClr val="FBAE40"/>
          </p15:clr>
        </p15:guide>
        <p15:guide id="5" pos="3840">
          <p15:clr>
            <a:srgbClr val="FBAE40"/>
          </p15:clr>
        </p15:guide>
        <p15:guide id="6" orient="horz" pos="436">
          <p15:clr>
            <a:srgbClr val="FBAE40"/>
          </p15:clr>
        </p15:guide>
        <p15:guide id="7" orient="horz" pos="572">
          <p15:clr>
            <a:srgbClr val="FBAE40"/>
          </p15:clr>
        </p15:guide>
        <p15:guide id="8" orient="horz" pos="2160">
          <p15:clr>
            <a:srgbClr val="FBAE40"/>
          </p15:clr>
        </p15:guide>
        <p15:guide id="9">
          <p15:clr>
            <a:srgbClr val="FBAE40"/>
          </p15:clr>
        </p15:guide>
        <p15:guide id="10" orient="horz">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EB0B93-415E-EADA-615E-890DF70EBFBE}"/>
              </a:ext>
            </a:extLst>
          </p:cNvPr>
          <p:cNvSpPr>
            <a:spLocks noGrp="1"/>
          </p:cNvSpPr>
          <p:nvPr>
            <p:ph type="dt" sz="half" idx="10"/>
          </p:nvPr>
        </p:nvSpPr>
        <p:spPr/>
        <p:txBody>
          <a:bodyPr/>
          <a:lstStyle/>
          <a:p>
            <a:fld id="{54BC5F0A-249E-4E0D-8EB9-31ABCC853F42}" type="datetimeFigureOut">
              <a:rPr lang="en-IN" smtClean="0"/>
              <a:t>19-03-2025</a:t>
            </a:fld>
            <a:endParaRPr lang="en-IN"/>
          </a:p>
        </p:txBody>
      </p:sp>
      <p:sp>
        <p:nvSpPr>
          <p:cNvPr id="3" name="Footer Placeholder 2">
            <a:extLst>
              <a:ext uri="{FF2B5EF4-FFF2-40B4-BE49-F238E27FC236}">
                <a16:creationId xmlns:a16="http://schemas.microsoft.com/office/drawing/2014/main" id="{102FA941-F42D-476E-5955-57BF1D3ED9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941421-0FDC-9F80-0826-B250F05BE869}"/>
              </a:ext>
            </a:extLst>
          </p:cNvPr>
          <p:cNvSpPr>
            <a:spLocks noGrp="1"/>
          </p:cNvSpPr>
          <p:nvPr>
            <p:ph type="sldNum" sz="quarter" idx="12"/>
          </p:nvPr>
        </p:nvSpPr>
        <p:spPr/>
        <p:txBody>
          <a:bodyPr/>
          <a:lstStyle/>
          <a:p>
            <a:fld id="{526AB68A-FAD9-441B-9398-596CA36DD5DC}" type="slidenum">
              <a:rPr lang="en-IN" smtClean="0"/>
              <a:t>‹#›</a:t>
            </a:fld>
            <a:endParaRPr lang="en-IN"/>
          </a:p>
        </p:txBody>
      </p:sp>
    </p:spTree>
    <p:extLst>
      <p:ext uri="{BB962C8B-B14F-4D97-AF65-F5344CB8AC3E}">
        <p14:creationId xmlns:p14="http://schemas.microsoft.com/office/powerpoint/2010/main" val="382766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483070"/>
      </p:ext>
    </p:extLst>
  </p:cSld>
  <p:clrMap bg1="lt1" tx1="dk1" bg2="lt2" tx2="dk2" accent1="accent1" accent2="accent2" accent3="accent3" accent4="accent4" accent5="accent5" accent6="accent6" hlink="hlink" folHlink="folHlink"/>
  <p:sldLayoutIdLst>
    <p:sldLayoutId id="2147483739" r:id="rId1"/>
    <p:sldLayoutId id="2147483679" r:id="rId2"/>
    <p:sldLayoutId id="2147483740" r:id="rId3"/>
    <p:sldLayoutId id="2147483747" r:id="rId4"/>
    <p:sldLayoutId id="2147483741" r:id="rId5"/>
    <p:sldLayoutId id="2147483743" r:id="rId6"/>
    <p:sldLayoutId id="2147483746" r:id="rId7"/>
    <p:sldLayoutId id="2147483748" r:id="rId8"/>
    <p:sldLayoutId id="214748374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image" Target="../media/image17.tiff"/><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D267B5-50EF-4847-B663-61DE78DF9792}"/>
              </a:ext>
            </a:extLst>
          </p:cNvPr>
          <p:cNvSpPr txBox="1"/>
          <p:nvPr/>
        </p:nvSpPr>
        <p:spPr>
          <a:xfrm>
            <a:off x="9279985" y="5912587"/>
            <a:ext cx="2690342" cy="630942"/>
          </a:xfrm>
          <a:prstGeom prst="rect">
            <a:avLst/>
          </a:prstGeom>
          <a:noFill/>
        </p:spPr>
        <p:txBody>
          <a:bodyPr wrap="square" lIns="91440" tIns="45720" rIns="91440" bIns="45720" rtlCol="0" anchor="t">
            <a:spAutoFit/>
          </a:bodyPr>
          <a:lstStyle/>
          <a:p>
            <a:pPr defTabSz="1073150">
              <a:spcAft>
                <a:spcPts val="300"/>
              </a:spcAft>
              <a:tabLst>
                <a:tab pos="898525" algn="l"/>
              </a:tabLst>
            </a:pPr>
            <a:r>
              <a:rPr lang="en-US" sz="1000">
                <a:solidFill>
                  <a:srgbClr val="BEBFBF"/>
                </a:solidFill>
                <a:cs typeface="Arial"/>
              </a:rPr>
              <a:t>From 	: Debarshi Ray</a:t>
            </a:r>
          </a:p>
          <a:p>
            <a:pPr defTabSz="361950">
              <a:spcAft>
                <a:spcPts val="300"/>
              </a:spcAft>
              <a:tabLst>
                <a:tab pos="898525" algn="l"/>
              </a:tabLst>
            </a:pPr>
            <a:r>
              <a:rPr lang="en-US" sz="1000">
                <a:solidFill>
                  <a:srgbClr val="BEBFBF"/>
                </a:solidFill>
                <a:cs typeface="Arial"/>
              </a:rPr>
              <a:t>Date 	: </a:t>
            </a:r>
            <a:r>
              <a:rPr lang="en-IN" sz="1000">
                <a:solidFill>
                  <a:srgbClr val="BEBFBF"/>
                </a:solidFill>
                <a:cs typeface="Arial"/>
              </a:rPr>
              <a:t>March 10, 2025</a:t>
            </a:r>
          </a:p>
          <a:p>
            <a:pPr defTabSz="361950">
              <a:spcAft>
                <a:spcPts val="300"/>
              </a:spcAft>
              <a:tabLst>
                <a:tab pos="898525" algn="l"/>
              </a:tabLst>
            </a:pPr>
            <a:r>
              <a:rPr lang="en-IN" sz="1000">
                <a:solidFill>
                  <a:srgbClr val="BEBFBF"/>
                </a:solidFill>
                <a:cs typeface="Arial"/>
              </a:rPr>
              <a:t>Sr. Number 	: CORP/PRD/DR/20250310/01</a:t>
            </a:r>
            <a:endParaRPr lang="en-US" sz="1000">
              <a:solidFill>
                <a:srgbClr val="BEBFBF"/>
              </a:solidFill>
              <a:cs typeface="Arial"/>
            </a:endParaRPr>
          </a:p>
        </p:txBody>
      </p:sp>
      <p:pic>
        <p:nvPicPr>
          <p:cNvPr id="7" name="Picture 6">
            <a:extLst>
              <a:ext uri="{FF2B5EF4-FFF2-40B4-BE49-F238E27FC236}">
                <a16:creationId xmlns:a16="http://schemas.microsoft.com/office/drawing/2014/main" id="{CEE249EA-4B18-4F3A-B7D5-FE33FD917E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251" b="7825"/>
          <a:stretch/>
        </p:blipFill>
        <p:spPr>
          <a:xfrm>
            <a:off x="4755888" y="901386"/>
            <a:ext cx="2680224" cy="1112366"/>
          </a:xfrm>
          <a:prstGeom prst="rect">
            <a:avLst/>
          </a:prstGeom>
        </p:spPr>
      </p:pic>
      <p:sp>
        <p:nvSpPr>
          <p:cNvPr id="2" name="TextBox 1">
            <a:extLst>
              <a:ext uri="{FF2B5EF4-FFF2-40B4-BE49-F238E27FC236}">
                <a16:creationId xmlns:a16="http://schemas.microsoft.com/office/drawing/2014/main" id="{988EED30-807C-4A8D-8766-D9440D726EEB}"/>
              </a:ext>
            </a:extLst>
          </p:cNvPr>
          <p:cNvSpPr txBox="1"/>
          <p:nvPr/>
        </p:nvSpPr>
        <p:spPr>
          <a:xfrm>
            <a:off x="2848197" y="2372477"/>
            <a:ext cx="6495606" cy="707886"/>
          </a:xfrm>
          <a:prstGeom prst="rect">
            <a:avLst/>
          </a:prstGeom>
          <a:noFill/>
          <a:effectLst/>
        </p:spPr>
        <p:txBody>
          <a:bodyPr wrap="square" rtlCol="0">
            <a:spAutoFit/>
          </a:bodyPr>
          <a:lstStyle/>
          <a:p>
            <a:pPr algn="ctr"/>
            <a:r>
              <a:rPr lang="en-IN" sz="4000" b="1">
                <a:solidFill>
                  <a:srgbClr val="031439"/>
                </a:solidFill>
                <a:latin typeface="Arial" panose="020B0604020202020204" pitchFamily="34" charset="0"/>
                <a:cs typeface="Arial" panose="020B0604020202020204" pitchFamily="34" charset="0"/>
              </a:rPr>
              <a:t>Operations Team Meeting</a:t>
            </a:r>
          </a:p>
        </p:txBody>
      </p:sp>
      <p:sp>
        <p:nvSpPr>
          <p:cNvPr id="13" name="TextBox 12">
            <a:extLst>
              <a:ext uri="{FF2B5EF4-FFF2-40B4-BE49-F238E27FC236}">
                <a16:creationId xmlns:a16="http://schemas.microsoft.com/office/drawing/2014/main" id="{A168BEAC-9113-4191-B607-E48A7DE868DD}"/>
              </a:ext>
            </a:extLst>
          </p:cNvPr>
          <p:cNvSpPr txBox="1"/>
          <p:nvPr/>
        </p:nvSpPr>
        <p:spPr>
          <a:xfrm>
            <a:off x="4834015" y="3216733"/>
            <a:ext cx="2523970" cy="523220"/>
          </a:xfrm>
          <a:prstGeom prst="rect">
            <a:avLst/>
          </a:prstGeom>
          <a:noFill/>
          <a:effectLst/>
        </p:spPr>
        <p:txBody>
          <a:bodyPr wrap="square" rtlCol="0">
            <a:spAutoFit/>
          </a:bodyPr>
          <a:lstStyle/>
          <a:p>
            <a:pPr algn="ctr"/>
            <a:r>
              <a:rPr lang="en-IN" sz="2800">
                <a:solidFill>
                  <a:srgbClr val="BEBFBF"/>
                </a:solidFill>
                <a:latin typeface="Arial" panose="020B0604020202020204" pitchFamily="34" charset="0"/>
                <a:cs typeface="Arial" panose="020B0604020202020204" pitchFamily="34" charset="0"/>
              </a:rPr>
              <a:t>Version 1</a:t>
            </a:r>
          </a:p>
        </p:txBody>
      </p:sp>
      <p:sp>
        <p:nvSpPr>
          <p:cNvPr id="14" name="TextBox 13">
            <a:extLst>
              <a:ext uri="{FF2B5EF4-FFF2-40B4-BE49-F238E27FC236}">
                <a16:creationId xmlns:a16="http://schemas.microsoft.com/office/drawing/2014/main" id="{3F80C54D-3DA4-4AE7-B815-3EB2ADCD49BC}"/>
              </a:ext>
            </a:extLst>
          </p:cNvPr>
          <p:cNvSpPr txBox="1"/>
          <p:nvPr/>
        </p:nvSpPr>
        <p:spPr>
          <a:xfrm>
            <a:off x="2848197" y="3896413"/>
            <a:ext cx="6495606" cy="523220"/>
          </a:xfrm>
          <a:prstGeom prst="rect">
            <a:avLst/>
          </a:prstGeom>
          <a:noFill/>
          <a:effectLst/>
        </p:spPr>
        <p:txBody>
          <a:bodyPr wrap="square" rtlCol="0">
            <a:spAutoFit/>
          </a:bodyPr>
          <a:lstStyle/>
          <a:p>
            <a:pPr algn="ctr"/>
            <a:r>
              <a:rPr lang="en-IN" sz="2800" b="1">
                <a:solidFill>
                  <a:srgbClr val="031439"/>
                </a:solidFill>
                <a:latin typeface="Arial" panose="020B0604020202020204" pitchFamily="34" charset="0"/>
                <a:cs typeface="Arial" panose="020B0604020202020204" pitchFamily="34" charset="0"/>
              </a:rPr>
              <a:t>Production &amp; Engineering</a:t>
            </a:r>
          </a:p>
        </p:txBody>
      </p:sp>
    </p:spTree>
    <p:extLst>
      <p:ext uri="{BB962C8B-B14F-4D97-AF65-F5344CB8AC3E}">
        <p14:creationId xmlns:p14="http://schemas.microsoft.com/office/powerpoint/2010/main" val="147557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377E-4DD0-015C-6ABF-F2EFE89A4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053AC-E961-D7B7-8D58-59319730417D}"/>
              </a:ext>
            </a:extLst>
          </p:cNvPr>
          <p:cNvSpPr>
            <a:spLocks noGrp="1"/>
          </p:cNvSpPr>
          <p:nvPr>
            <p:ph type="title"/>
          </p:nvPr>
        </p:nvSpPr>
        <p:spPr/>
        <p:txBody>
          <a:bodyPr/>
          <a:lstStyle/>
          <a:p>
            <a:r>
              <a:rPr lang="en-US">
                <a:latin typeface="Arial"/>
                <a:cs typeface="Arial"/>
              </a:rPr>
              <a:t>Highlights for the Month</a:t>
            </a:r>
          </a:p>
        </p:txBody>
      </p:sp>
      <p:sp>
        <p:nvSpPr>
          <p:cNvPr id="5" name="TextBox 4">
            <a:extLst>
              <a:ext uri="{FF2B5EF4-FFF2-40B4-BE49-F238E27FC236}">
                <a16:creationId xmlns:a16="http://schemas.microsoft.com/office/drawing/2014/main" id="{540CE672-9FE0-4AA6-C301-9AD5657ADD0D}"/>
              </a:ext>
            </a:extLst>
          </p:cNvPr>
          <p:cNvSpPr txBox="1"/>
          <p:nvPr/>
        </p:nvSpPr>
        <p:spPr>
          <a:xfrm>
            <a:off x="3429738" y="1883807"/>
            <a:ext cx="7794522" cy="3198734"/>
          </a:xfrm>
          <a:prstGeom prst="rect">
            <a:avLst/>
          </a:prstGeom>
          <a:noFill/>
        </p:spPr>
        <p:txBody>
          <a:bodyPr wrap="square" lIns="36000" tIns="45720" rIns="36000" bIns="45720" rtlCol="0" anchor="t">
            <a:noAutofit/>
          </a:bodyPr>
          <a:lstStyle/>
          <a:p>
            <a:pPr marL="285750" indent="-285750">
              <a:spcAft>
                <a:spcPts val="1200"/>
              </a:spcAft>
              <a:buFont typeface="Arial" panose="020B0604020202020204" pitchFamily="34" charset="0"/>
              <a:buChar char="•"/>
            </a:pPr>
            <a:r>
              <a:rPr lang="en-US">
                <a:ea typeface="Times New Roman" panose="02020603050405020304" pitchFamily="18" charset="0"/>
                <a:cs typeface="Calibri"/>
              </a:rPr>
              <a:t>Indian Express printing from Kolkata : Started from issue dated March 6, 2025</a:t>
            </a:r>
            <a:endParaRPr lang="en-US">
              <a:highlight>
                <a:srgbClr val="FFFF00"/>
              </a:highlight>
              <a:ea typeface="Times New Roman" panose="02020603050405020304" pitchFamily="18" charset="0"/>
              <a:cs typeface="Calibri"/>
            </a:endParaRPr>
          </a:p>
          <a:p>
            <a:pPr marL="285750" indent="-285750">
              <a:spcAft>
                <a:spcPts val="1200"/>
              </a:spcAft>
              <a:buFont typeface="Arial" panose="020B0604020202020204" pitchFamily="34" charset="0"/>
              <a:buChar char="•"/>
            </a:pPr>
            <a:r>
              <a:rPr lang="en-US">
                <a:ea typeface="Times New Roman" panose="02020603050405020304" pitchFamily="18" charset="0"/>
                <a:cs typeface="Calibri"/>
              </a:rPr>
              <a:t>Infra mapping done for Press, CtP &amp; Mailroom</a:t>
            </a:r>
            <a:endParaRPr lang="en-US">
              <a:highlight>
                <a:srgbClr val="FFFF00"/>
              </a:highlight>
              <a:ea typeface="Times New Roman" panose="02020603050405020304" pitchFamily="18" charset="0"/>
              <a:cs typeface="Calibri"/>
            </a:endParaRPr>
          </a:p>
          <a:p>
            <a:pPr marL="285750" indent="-285750">
              <a:spcAft>
                <a:spcPts val="1200"/>
              </a:spcAft>
              <a:buFont typeface="Arial" panose="020B0604020202020204" pitchFamily="34" charset="0"/>
              <a:buChar char="•"/>
            </a:pPr>
            <a:r>
              <a:rPr lang="en-US">
                <a:ea typeface="Calibri"/>
                <a:cs typeface="Calibri"/>
              </a:rPr>
              <a:t>Ahmedabad team secured its first patent for an improved auto-paster, enhancing newspaper print quality with an advanced auto side-lay system.</a:t>
            </a:r>
          </a:p>
          <a:p>
            <a:pPr marL="285750" indent="-285750">
              <a:spcAft>
                <a:spcPts val="1200"/>
              </a:spcAft>
              <a:buFont typeface="Arial" panose="020B0604020202020204" pitchFamily="34" charset="0"/>
              <a:buChar char="•"/>
            </a:pPr>
            <a:r>
              <a:rPr lang="en-US">
                <a:ea typeface="+mn-lt"/>
                <a:cs typeface="+mn-lt"/>
              </a:rPr>
              <a:t>The "Storyteller" campaign, launched in Wave 17 last year, was successfully executed in TOI on Feb 14, 2025, generating strong revenue. </a:t>
            </a:r>
          </a:p>
          <a:p>
            <a:pPr marL="285750" indent="-285750">
              <a:spcAft>
                <a:spcPts val="1200"/>
              </a:spcAft>
              <a:buFont typeface="Arial" panose="020B0604020202020204" pitchFamily="34" charset="0"/>
              <a:buChar char="•"/>
            </a:pPr>
            <a:r>
              <a:rPr lang="en-US">
                <a:ea typeface="Calibri"/>
                <a:cs typeface="Calibri"/>
              </a:rPr>
              <a:t>Long service award to WB employees</a:t>
            </a:r>
          </a:p>
          <a:p>
            <a:pPr marL="285750" indent="-285750">
              <a:spcAft>
                <a:spcPts val="1200"/>
              </a:spcAft>
              <a:buFont typeface="Arial" panose="020B0604020202020204" pitchFamily="34" charset="0"/>
              <a:buChar char="•"/>
            </a:pPr>
            <a:r>
              <a:rPr lang="en-US">
                <a:ea typeface="Times New Roman" panose="02020603050405020304" pitchFamily="18" charset="0"/>
                <a:cs typeface="Calibri"/>
              </a:rPr>
              <a:t>Maharashtra Plants: Power tariff concerns</a:t>
            </a:r>
          </a:p>
        </p:txBody>
      </p:sp>
      <p:pic>
        <p:nvPicPr>
          <p:cNvPr id="15" name="Graphic 14" descr="Right pointing backhand index with solid fill">
            <a:hlinkClick r:id="" action="ppaction://customshow?id=7&amp;return=true"/>
            <a:extLst>
              <a:ext uri="{FF2B5EF4-FFF2-40B4-BE49-F238E27FC236}">
                <a16:creationId xmlns:a16="http://schemas.microsoft.com/office/drawing/2014/main" id="{D11EC911-B990-4E0A-88AF-AAB4E7F6D9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699352" y="4680563"/>
            <a:ext cx="199293" cy="199293"/>
          </a:xfrm>
          <a:prstGeom prst="rect">
            <a:avLst/>
          </a:prstGeom>
        </p:spPr>
      </p:pic>
      <p:pic>
        <p:nvPicPr>
          <p:cNvPr id="17" name="Graphic 16" descr="Right pointing backhand index with solid fill">
            <a:hlinkClick r:id="" action="ppaction://customshow?id=1&amp;return=true"/>
            <a:extLst>
              <a:ext uri="{FF2B5EF4-FFF2-40B4-BE49-F238E27FC236}">
                <a16:creationId xmlns:a16="http://schemas.microsoft.com/office/drawing/2014/main" id="{4B9DEA3F-3547-42AC-B0DB-F49A58475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59537" y="4231826"/>
            <a:ext cx="199293" cy="199293"/>
          </a:xfrm>
          <a:prstGeom prst="rect">
            <a:avLst/>
          </a:prstGeom>
        </p:spPr>
      </p:pic>
      <p:pic>
        <p:nvPicPr>
          <p:cNvPr id="18" name="Graphic 17" descr="Right pointing backhand index with solid fill">
            <a:hlinkClick r:id="" action="ppaction://customshow?id=2&amp;return=true"/>
            <a:extLst>
              <a:ext uri="{FF2B5EF4-FFF2-40B4-BE49-F238E27FC236}">
                <a16:creationId xmlns:a16="http://schemas.microsoft.com/office/drawing/2014/main" id="{D24C2E11-A33A-464C-8731-E62B7CC61A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339146" y="3816263"/>
            <a:ext cx="199293" cy="199293"/>
          </a:xfrm>
          <a:prstGeom prst="rect">
            <a:avLst/>
          </a:prstGeom>
        </p:spPr>
      </p:pic>
      <p:pic>
        <p:nvPicPr>
          <p:cNvPr id="26" name="Graphic 25" descr="Right pointing backhand index with solid fill">
            <a:hlinkClick r:id="" action="ppaction://customshow?id=6&amp;return=true"/>
            <a:extLst>
              <a:ext uri="{FF2B5EF4-FFF2-40B4-BE49-F238E27FC236}">
                <a16:creationId xmlns:a16="http://schemas.microsoft.com/office/drawing/2014/main" id="{7E848910-75D8-491C-BC19-2CB50BA0E0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8043746" y="2419181"/>
            <a:ext cx="199293" cy="199293"/>
          </a:xfrm>
          <a:prstGeom prst="rect">
            <a:avLst/>
          </a:prstGeom>
        </p:spPr>
      </p:pic>
      <p:pic>
        <p:nvPicPr>
          <p:cNvPr id="27" name="Graphic 26" descr="Right pointing backhand index with solid fill">
            <a:hlinkClick r:id="" action="ppaction://customshow?id=3&amp;return=true"/>
            <a:extLst>
              <a:ext uri="{FF2B5EF4-FFF2-40B4-BE49-F238E27FC236}">
                <a16:creationId xmlns:a16="http://schemas.microsoft.com/office/drawing/2014/main" id="{87D69EB6-A86E-4850-B0E2-B955583F5F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70591" y="1952256"/>
            <a:ext cx="199293" cy="199293"/>
          </a:xfrm>
          <a:prstGeom prst="rect">
            <a:avLst/>
          </a:prstGeom>
        </p:spPr>
      </p:pic>
      <p:pic>
        <p:nvPicPr>
          <p:cNvPr id="28" name="Graphic 27" descr="Right pointing backhand index with solid fill">
            <a:hlinkClick r:id="" action="ppaction://customshow?id=4&amp;return=true"/>
            <a:extLst>
              <a:ext uri="{FF2B5EF4-FFF2-40B4-BE49-F238E27FC236}">
                <a16:creationId xmlns:a16="http://schemas.microsoft.com/office/drawing/2014/main" id="{678C06FF-FC24-4D66-B18D-B0F7E0639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663633" y="3128447"/>
            <a:ext cx="199293" cy="199293"/>
          </a:xfrm>
          <a:prstGeom prst="rect">
            <a:avLst/>
          </a:prstGeom>
        </p:spPr>
      </p:pic>
      <p:sp>
        <p:nvSpPr>
          <p:cNvPr id="21" name="Freeform: Shape 20">
            <a:extLst>
              <a:ext uri="{FF2B5EF4-FFF2-40B4-BE49-F238E27FC236}">
                <a16:creationId xmlns:a16="http://schemas.microsoft.com/office/drawing/2014/main" id="{F1A59780-ADB9-4503-AB15-EA6485673367}"/>
              </a:ext>
            </a:extLst>
          </p:cNvPr>
          <p:cNvSpPr/>
          <p:nvPr/>
        </p:nvSpPr>
        <p:spPr>
          <a:xfrm rot="5400000">
            <a:off x="1382351" y="3493095"/>
            <a:ext cx="3061582" cy="71594"/>
          </a:xfrm>
          <a:custGeom>
            <a:avLst/>
            <a:gdLst>
              <a:gd name="connsiteX0" fmla="*/ 0 w 1878676"/>
              <a:gd name="connsiteY0" fmla="*/ 0 h 0"/>
              <a:gd name="connsiteX1" fmla="*/ 1878676 w 1878676"/>
              <a:gd name="connsiteY1" fmla="*/ 0 h 0"/>
            </a:gdLst>
            <a:ahLst/>
            <a:cxnLst>
              <a:cxn ang="0">
                <a:pos x="connsiteX0" y="connsiteY0"/>
              </a:cxn>
              <a:cxn ang="0">
                <a:pos x="connsiteX1" y="connsiteY1"/>
              </a:cxn>
            </a:cxnLst>
            <a:rect l="l" t="t" r="r" b="b"/>
            <a:pathLst>
              <a:path w="1878676">
                <a:moveTo>
                  <a:pt x="0" y="0"/>
                </a:moveTo>
                <a:lnTo>
                  <a:pt x="1878676" y="0"/>
                </a:lnTo>
              </a:path>
            </a:pathLst>
          </a:custGeom>
          <a:noFill/>
          <a:ln w="19050">
            <a:gradFill>
              <a:gsLst>
                <a:gs pos="68000">
                  <a:srgbClr val="8B8B57"/>
                </a:gs>
                <a:gs pos="34000">
                  <a:srgbClr val="A69068"/>
                </a:gs>
                <a:gs pos="0">
                  <a:srgbClr val="FF9F9F"/>
                </a:gs>
                <a:gs pos="100000">
                  <a:srgbClr val="548235"/>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918CB712-3323-460F-BB7E-4CD09CFFF4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205" y="2705762"/>
            <a:ext cx="1828801" cy="1987827"/>
          </a:xfrm>
          <a:prstGeom prst="rect">
            <a:avLst/>
          </a:prstGeom>
        </p:spPr>
      </p:pic>
    </p:spTree>
    <p:extLst>
      <p:ext uri="{BB962C8B-B14F-4D97-AF65-F5344CB8AC3E}">
        <p14:creationId xmlns:p14="http://schemas.microsoft.com/office/powerpoint/2010/main" val="2974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E9B6-FF09-43D5-B705-2590F0599E19}"/>
              </a:ext>
            </a:extLst>
          </p:cNvPr>
          <p:cNvSpPr>
            <a:spLocks noGrp="1"/>
          </p:cNvSpPr>
          <p:nvPr>
            <p:ph type="title"/>
          </p:nvPr>
        </p:nvSpPr>
        <p:spPr/>
        <p:txBody>
          <a:bodyPr/>
          <a:lstStyle/>
          <a:p>
            <a:r>
              <a:rPr lang="en-IN">
                <a:latin typeface="Arial"/>
                <a:cs typeface="Arial"/>
              </a:rPr>
              <a:t>Started Indian Express Printing from Kolkata Press </a:t>
            </a:r>
            <a:endParaRPr lang="en-IN" sz="3600" i="1">
              <a:latin typeface="Arial"/>
              <a:cs typeface="Arial"/>
            </a:endParaRPr>
          </a:p>
        </p:txBody>
      </p:sp>
      <p:pic>
        <p:nvPicPr>
          <p:cNvPr id="5" name="Picture 4" descr="A group of men holding newspapers&#10;&#10;Description automatically generated">
            <a:extLst>
              <a:ext uri="{FF2B5EF4-FFF2-40B4-BE49-F238E27FC236}">
                <a16:creationId xmlns:a16="http://schemas.microsoft.com/office/drawing/2014/main" id="{5C3348D3-8241-4C2B-BE4D-1895C680F8AD}"/>
              </a:ext>
            </a:extLst>
          </p:cNvPr>
          <p:cNvPicPr>
            <a:picLocks noChangeAspect="1"/>
          </p:cNvPicPr>
          <p:nvPr/>
        </p:nvPicPr>
        <p:blipFill rotWithShape="1">
          <a:blip r:embed="rId2">
            <a:extLst>
              <a:ext uri="{28A0092B-C50C-407E-A947-70E740481C1C}">
                <a14:useLocalDpi xmlns:a14="http://schemas.microsoft.com/office/drawing/2010/main" val="0"/>
              </a:ext>
            </a:extLst>
          </a:blip>
          <a:srcRect l="9851" t="15302" r="10903" b="6082"/>
          <a:stretch/>
        </p:blipFill>
        <p:spPr>
          <a:xfrm>
            <a:off x="382955" y="1864891"/>
            <a:ext cx="5188942" cy="2915136"/>
          </a:xfrm>
          <a:prstGeom prst="rect">
            <a:avLst/>
          </a:prstGeom>
        </p:spPr>
      </p:pic>
      <p:sp>
        <p:nvSpPr>
          <p:cNvPr id="7" name="TextBox 6">
            <a:extLst>
              <a:ext uri="{FF2B5EF4-FFF2-40B4-BE49-F238E27FC236}">
                <a16:creationId xmlns:a16="http://schemas.microsoft.com/office/drawing/2014/main" id="{0C585183-BC4F-4AC6-9626-C7DD872D3C41}"/>
              </a:ext>
            </a:extLst>
          </p:cNvPr>
          <p:cNvSpPr txBox="1"/>
          <p:nvPr/>
        </p:nvSpPr>
        <p:spPr>
          <a:xfrm>
            <a:off x="6564923" y="1789647"/>
            <a:ext cx="4536832" cy="1769715"/>
          </a:xfrm>
          <a:prstGeom prst="rect">
            <a:avLst/>
          </a:prstGeom>
          <a:noFill/>
        </p:spPr>
        <p:txBody>
          <a:bodyPr wrap="square">
            <a:spAutoFit/>
          </a:bodyPr>
          <a:lstStyle/>
          <a:p>
            <a:pPr algn="ctr" fontAlgn="ctr">
              <a:spcAft>
                <a:spcPts val="600"/>
              </a:spcAft>
            </a:pPr>
            <a:r>
              <a:rPr lang="en-IN" sz="2000">
                <a:solidFill>
                  <a:prstClr val="black"/>
                </a:solidFill>
                <a:latin typeface="Aptos" panose="020B0004020202020204" pitchFamily="34" charset="0"/>
              </a:rPr>
              <a:t>Indian Express editions printing started from Kolkata plant from 6</a:t>
            </a:r>
            <a:r>
              <a:rPr lang="en-IN" sz="2000" baseline="30000">
                <a:solidFill>
                  <a:prstClr val="black"/>
                </a:solidFill>
                <a:latin typeface="Aptos" panose="020B0004020202020204" pitchFamily="34" charset="0"/>
              </a:rPr>
              <a:t>th</a:t>
            </a:r>
            <a:r>
              <a:rPr lang="en-IN" sz="2000">
                <a:solidFill>
                  <a:prstClr val="black"/>
                </a:solidFill>
                <a:latin typeface="Aptos" panose="020B0004020202020204" pitchFamily="34" charset="0"/>
              </a:rPr>
              <a:t> March 2025</a:t>
            </a:r>
          </a:p>
          <a:p>
            <a:pPr marL="914400" lvl="1" indent="-457200" fontAlgn="ctr">
              <a:buFont typeface="+mj-lt"/>
              <a:buAutoNum type="arabicPeriod"/>
            </a:pPr>
            <a:r>
              <a:rPr lang="en-US" sz="1600">
                <a:solidFill>
                  <a:prstClr val="black"/>
                </a:solidFill>
                <a:latin typeface="Aptos" panose="020B0004020202020204" pitchFamily="34" charset="0"/>
              </a:rPr>
              <a:t>IE Upcountry</a:t>
            </a:r>
          </a:p>
          <a:p>
            <a:pPr marL="914400" lvl="1" indent="-457200" fontAlgn="ctr">
              <a:buFont typeface="+mj-lt"/>
              <a:buAutoNum type="arabicPeriod"/>
            </a:pPr>
            <a:r>
              <a:rPr lang="en-US" sz="1600">
                <a:solidFill>
                  <a:prstClr val="black"/>
                </a:solidFill>
                <a:latin typeface="Aptos" panose="020B0004020202020204" pitchFamily="34" charset="0"/>
              </a:rPr>
              <a:t>IE Late City</a:t>
            </a:r>
          </a:p>
          <a:p>
            <a:pPr marL="914400" lvl="1" indent="-457200" fontAlgn="ctr">
              <a:buFont typeface="+mj-lt"/>
              <a:buAutoNum type="arabicPeriod"/>
            </a:pPr>
            <a:r>
              <a:rPr lang="en-US" sz="1600">
                <a:solidFill>
                  <a:prstClr val="black"/>
                </a:solidFill>
                <a:latin typeface="Aptos" panose="020B0004020202020204" pitchFamily="34" charset="0"/>
              </a:rPr>
              <a:t>Financial Express, </a:t>
            </a:r>
          </a:p>
          <a:p>
            <a:pPr marL="914400" lvl="1" indent="-457200" fontAlgn="ctr">
              <a:buFont typeface="+mj-lt"/>
              <a:buAutoNum type="arabicPeriod"/>
            </a:pPr>
            <a:r>
              <a:rPr lang="en-US" sz="1600" err="1">
                <a:solidFill>
                  <a:prstClr val="black"/>
                </a:solidFill>
                <a:latin typeface="Aptos" panose="020B0004020202020204" pitchFamily="34" charset="0"/>
              </a:rPr>
              <a:t>Jansatta</a:t>
            </a:r>
            <a:endParaRPr lang="en-US" sz="1600">
              <a:solidFill>
                <a:prstClr val="black"/>
              </a:solidFill>
              <a:latin typeface="Aptos" panose="020B0004020202020204" pitchFamily="34" charset="0"/>
            </a:endParaRPr>
          </a:p>
        </p:txBody>
      </p:sp>
      <p:sp>
        <p:nvSpPr>
          <p:cNvPr id="8" name="Freeform: Shape 7">
            <a:extLst>
              <a:ext uri="{FF2B5EF4-FFF2-40B4-BE49-F238E27FC236}">
                <a16:creationId xmlns:a16="http://schemas.microsoft.com/office/drawing/2014/main" id="{8742F431-03EF-49FF-88B7-FB99AE3AE2B9}"/>
              </a:ext>
            </a:extLst>
          </p:cNvPr>
          <p:cNvSpPr/>
          <p:nvPr/>
        </p:nvSpPr>
        <p:spPr>
          <a:xfrm flipH="1">
            <a:off x="6152605" y="1851418"/>
            <a:ext cx="45719" cy="2970626"/>
          </a:xfrm>
          <a:custGeom>
            <a:avLst/>
            <a:gdLst>
              <a:gd name="connsiteX0" fmla="*/ 0 w 0"/>
              <a:gd name="connsiteY0" fmla="*/ 0 h 3733800"/>
              <a:gd name="connsiteX1" fmla="*/ 0 w 0"/>
              <a:gd name="connsiteY1" fmla="*/ 3733800 h 3733800"/>
            </a:gdLst>
            <a:ahLst/>
            <a:cxnLst>
              <a:cxn ang="0">
                <a:pos x="connsiteX0" y="connsiteY0"/>
              </a:cxn>
              <a:cxn ang="0">
                <a:pos x="connsiteX1" y="connsiteY1"/>
              </a:cxn>
            </a:cxnLst>
            <a:rect l="l" t="t" r="r" b="b"/>
            <a:pathLst>
              <a:path h="3733800">
                <a:moveTo>
                  <a:pt x="0" y="0"/>
                </a:moveTo>
                <a:lnTo>
                  <a:pt x="0" y="3733800"/>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39A6573-5093-4EB8-AC12-B76A098FBC59}"/>
              </a:ext>
            </a:extLst>
          </p:cNvPr>
          <p:cNvSpPr txBox="1"/>
          <p:nvPr/>
        </p:nvSpPr>
        <p:spPr>
          <a:xfrm>
            <a:off x="575128" y="5442372"/>
            <a:ext cx="11231152" cy="369332"/>
          </a:xfrm>
          <a:prstGeom prst="rect">
            <a:avLst/>
          </a:prstGeom>
          <a:solidFill>
            <a:schemeClr val="bg1">
              <a:lumMod val="95000"/>
            </a:schemeClr>
          </a:solidFill>
        </p:spPr>
        <p:txBody>
          <a:bodyPr wrap="square" lIns="91440" tIns="45720" rIns="91440" bIns="45720" anchor="t">
            <a:spAutoFit/>
          </a:bodyPr>
          <a:lstStyle/>
          <a:p>
            <a:pPr algn="ctr">
              <a:spcAft>
                <a:spcPts val="600"/>
              </a:spcAft>
            </a:pPr>
            <a:r>
              <a:rPr lang="en-US" b="1"/>
              <a:t>New milestone to start printing newspaper from other publications</a:t>
            </a:r>
            <a:endParaRPr lang="en-IN" b="1">
              <a:ea typeface="Calibri" panose="020F0502020204030204"/>
              <a:cs typeface="Calibri" panose="020F0502020204030204"/>
            </a:endParaRPr>
          </a:p>
        </p:txBody>
      </p:sp>
    </p:spTree>
    <p:extLst>
      <p:ext uri="{BB962C8B-B14F-4D97-AF65-F5344CB8AC3E}">
        <p14:creationId xmlns:p14="http://schemas.microsoft.com/office/powerpoint/2010/main" val="371612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3EE6-B46D-4037-830A-6C1C517464DF}"/>
              </a:ext>
            </a:extLst>
          </p:cNvPr>
          <p:cNvSpPr>
            <a:spLocks noGrp="1"/>
          </p:cNvSpPr>
          <p:nvPr>
            <p:ph type="title"/>
          </p:nvPr>
        </p:nvSpPr>
        <p:spPr/>
        <p:txBody>
          <a:bodyPr/>
          <a:lstStyle/>
          <a:p>
            <a:r>
              <a:rPr lang="en-IN"/>
              <a:t>Indian Express Printing : </a:t>
            </a:r>
            <a:r>
              <a:rPr lang="en-IN" sz="2400" i="1"/>
              <a:t>Preparation in CTP &amp; Press</a:t>
            </a:r>
            <a:endParaRPr lang="en-IN" i="1"/>
          </a:p>
        </p:txBody>
      </p:sp>
      <p:sp>
        <p:nvSpPr>
          <p:cNvPr id="3" name="Rectangle 2">
            <a:extLst>
              <a:ext uri="{FF2B5EF4-FFF2-40B4-BE49-F238E27FC236}">
                <a16:creationId xmlns:a16="http://schemas.microsoft.com/office/drawing/2014/main" id="{5BCFFAE4-3405-4A4E-8AC4-DAF7A3435C57}"/>
              </a:ext>
            </a:extLst>
          </p:cNvPr>
          <p:cNvSpPr/>
          <p:nvPr/>
        </p:nvSpPr>
        <p:spPr>
          <a:xfrm>
            <a:off x="4744683" y="2734530"/>
            <a:ext cx="273451" cy="18542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CEA7F4D3-8B5F-4C12-B991-70EE8FD0C6A6}"/>
              </a:ext>
            </a:extLst>
          </p:cNvPr>
          <p:cNvSpPr txBox="1"/>
          <p:nvPr/>
        </p:nvSpPr>
        <p:spPr>
          <a:xfrm>
            <a:off x="415705" y="5354209"/>
            <a:ext cx="4858260" cy="81560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300"/>
              </a:spcAft>
              <a:buFont typeface="Arial" panose="020B0604020202020204" pitchFamily="34" charset="0"/>
              <a:buChar char="•"/>
            </a:pPr>
            <a:r>
              <a:rPr lang="en-US" sz="1400"/>
              <a:t>A New template has been created in CTP </a:t>
            </a:r>
            <a:r>
              <a:rPr lang="en-US" sz="1400" err="1"/>
              <a:t>Wobe</a:t>
            </a:r>
            <a:r>
              <a:rPr lang="en-US" sz="1400"/>
              <a:t> workflow</a:t>
            </a:r>
          </a:p>
          <a:p>
            <a:pPr marL="285750" indent="-285750">
              <a:spcAft>
                <a:spcPts val="300"/>
              </a:spcAft>
              <a:buFont typeface="Arial" panose="020B0604020202020204" pitchFamily="34" charset="0"/>
              <a:buChar char="•"/>
            </a:pPr>
            <a:r>
              <a:rPr lang="en-US" sz="1400"/>
              <a:t>Cut Con (Cut off) mark shifted as per requirement</a:t>
            </a:r>
          </a:p>
          <a:p>
            <a:pPr marL="285750" indent="-285750">
              <a:spcAft>
                <a:spcPts val="300"/>
              </a:spcAft>
              <a:buFont typeface="Arial" panose="020B0604020202020204" pitchFamily="34" charset="0"/>
              <a:buChar char="•"/>
            </a:pPr>
            <a:r>
              <a:rPr lang="en-US" sz="1400"/>
              <a:t>“Kolkata” Text added as per request of Indian Express Group.</a:t>
            </a:r>
            <a:endParaRPr lang="en-IN" sz="1400"/>
          </a:p>
        </p:txBody>
      </p:sp>
      <p:grpSp>
        <p:nvGrpSpPr>
          <p:cNvPr id="5" name="Group 4">
            <a:extLst>
              <a:ext uri="{FF2B5EF4-FFF2-40B4-BE49-F238E27FC236}">
                <a16:creationId xmlns:a16="http://schemas.microsoft.com/office/drawing/2014/main" id="{8636B4DB-D704-4099-9E5F-1FA194BEA3C0}"/>
              </a:ext>
            </a:extLst>
          </p:cNvPr>
          <p:cNvGrpSpPr/>
          <p:nvPr/>
        </p:nvGrpSpPr>
        <p:grpSpPr>
          <a:xfrm>
            <a:off x="445424" y="1713915"/>
            <a:ext cx="5360474" cy="3596530"/>
            <a:chOff x="1548565" y="1233867"/>
            <a:chExt cx="8986637" cy="4575699"/>
          </a:xfrm>
        </p:grpSpPr>
        <p:sp>
          <p:nvSpPr>
            <p:cNvPr id="6" name="Oval 5">
              <a:extLst>
                <a:ext uri="{FF2B5EF4-FFF2-40B4-BE49-F238E27FC236}">
                  <a16:creationId xmlns:a16="http://schemas.microsoft.com/office/drawing/2014/main" id="{374BDFC5-949E-4EE9-905F-A782D8F5D66E}"/>
                </a:ext>
              </a:extLst>
            </p:cNvPr>
            <p:cNvSpPr/>
            <p:nvPr/>
          </p:nvSpPr>
          <p:spPr>
            <a:xfrm>
              <a:off x="9091323" y="2529082"/>
              <a:ext cx="549920" cy="2462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7" name="TextBox 6">
              <a:extLst>
                <a:ext uri="{FF2B5EF4-FFF2-40B4-BE49-F238E27FC236}">
                  <a16:creationId xmlns:a16="http://schemas.microsoft.com/office/drawing/2014/main" id="{6A761118-5211-4ACD-ADA1-6992DCE09D0D}"/>
                </a:ext>
              </a:extLst>
            </p:cNvPr>
            <p:cNvSpPr txBox="1"/>
            <p:nvPr/>
          </p:nvSpPr>
          <p:spPr>
            <a:xfrm>
              <a:off x="5235118" y="1713211"/>
              <a:ext cx="1115398" cy="548198"/>
            </a:xfrm>
            <a:prstGeom prst="rect">
              <a:avLst/>
            </a:prstGeom>
            <a:noFill/>
          </p:spPr>
          <p:txBody>
            <a:bodyPr wrap="square" rtlCol="0">
              <a:spAutoFit/>
            </a:bodyPr>
            <a:lstStyle/>
            <a:p>
              <a:pPr algn="ctr"/>
              <a:r>
                <a:rPr lang="en-US" sz="1100"/>
                <a:t>Centre Slitter</a:t>
              </a:r>
            </a:p>
          </p:txBody>
        </p:sp>
        <p:grpSp>
          <p:nvGrpSpPr>
            <p:cNvPr id="8" name="Group 7">
              <a:extLst>
                <a:ext uri="{FF2B5EF4-FFF2-40B4-BE49-F238E27FC236}">
                  <a16:creationId xmlns:a16="http://schemas.microsoft.com/office/drawing/2014/main" id="{5370D80A-DFBE-4792-9069-DA5092D89DEF}"/>
                </a:ext>
              </a:extLst>
            </p:cNvPr>
            <p:cNvGrpSpPr/>
            <p:nvPr/>
          </p:nvGrpSpPr>
          <p:grpSpPr>
            <a:xfrm rot="16200000" flipH="1">
              <a:off x="7236734" y="3785108"/>
              <a:ext cx="45719" cy="113067"/>
              <a:chOff x="858454" y="3225729"/>
              <a:chExt cx="45719" cy="246814"/>
            </a:xfrm>
          </p:grpSpPr>
          <p:sp>
            <p:nvSpPr>
              <p:cNvPr id="28" name="Oval 27">
                <a:extLst>
                  <a:ext uri="{FF2B5EF4-FFF2-40B4-BE49-F238E27FC236}">
                    <a16:creationId xmlns:a16="http://schemas.microsoft.com/office/drawing/2014/main" id="{674C9594-F23B-4702-92A4-C27054621A5E}"/>
                  </a:ext>
                </a:extLst>
              </p:cNvPr>
              <p:cNvSpPr/>
              <p:nvPr/>
            </p:nvSpPr>
            <p:spPr>
              <a:xfrm>
                <a:off x="858454" y="3225729"/>
                <a:ext cx="45719" cy="7909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a:extLst>
                  <a:ext uri="{FF2B5EF4-FFF2-40B4-BE49-F238E27FC236}">
                    <a16:creationId xmlns:a16="http://schemas.microsoft.com/office/drawing/2014/main" id="{03C85145-1506-4C56-BACD-3624E251FB9B}"/>
                  </a:ext>
                </a:extLst>
              </p:cNvPr>
              <p:cNvSpPr/>
              <p:nvPr/>
            </p:nvSpPr>
            <p:spPr>
              <a:xfrm>
                <a:off x="858454" y="3393448"/>
                <a:ext cx="45719" cy="7909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9" name="Picture 8" descr="A newspaper with a picture of people&#10;&#10;AI-generated content may be incorrect.">
              <a:extLst>
                <a:ext uri="{FF2B5EF4-FFF2-40B4-BE49-F238E27FC236}">
                  <a16:creationId xmlns:a16="http://schemas.microsoft.com/office/drawing/2014/main" id="{725C972C-EADC-4AF9-97EB-136EF7F3A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924" y="2599828"/>
              <a:ext cx="3559100" cy="2305902"/>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CE92CD39-32B4-4D83-A116-E7151288E1DF}"/>
                </a:ext>
              </a:extLst>
            </p:cNvPr>
            <p:cNvCxnSpPr>
              <a:cxnSpLocks/>
            </p:cNvCxnSpPr>
            <p:nvPr/>
          </p:nvCxnSpPr>
          <p:spPr>
            <a:xfrm flipV="1">
              <a:off x="5458120" y="4365292"/>
              <a:ext cx="294190" cy="6878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25281682-8C93-4761-A357-99BC69699103}"/>
                </a:ext>
              </a:extLst>
            </p:cNvPr>
            <p:cNvSpPr txBox="1"/>
            <p:nvPr/>
          </p:nvSpPr>
          <p:spPr>
            <a:xfrm>
              <a:off x="5039368" y="4987269"/>
              <a:ext cx="1294857" cy="822297"/>
            </a:xfrm>
            <a:prstGeom prst="rect">
              <a:avLst/>
            </a:prstGeom>
            <a:noFill/>
          </p:spPr>
          <p:txBody>
            <a:bodyPr wrap="square" rtlCol="0">
              <a:spAutoFit/>
            </a:bodyPr>
            <a:lstStyle/>
            <a:p>
              <a:pPr algn="ctr"/>
              <a:r>
                <a:rPr lang="en-US" sz="1200"/>
                <a:t>6.50mm white space</a:t>
              </a:r>
            </a:p>
          </p:txBody>
        </p:sp>
        <p:sp>
          <p:nvSpPr>
            <p:cNvPr id="12" name="TextBox 11">
              <a:extLst>
                <a:ext uri="{FF2B5EF4-FFF2-40B4-BE49-F238E27FC236}">
                  <a16:creationId xmlns:a16="http://schemas.microsoft.com/office/drawing/2014/main" id="{2880839C-E8EE-4BA7-AC27-B23380E7B443}"/>
                </a:ext>
              </a:extLst>
            </p:cNvPr>
            <p:cNvSpPr txBox="1"/>
            <p:nvPr/>
          </p:nvSpPr>
          <p:spPr>
            <a:xfrm>
              <a:off x="2495908" y="5031220"/>
              <a:ext cx="2962210" cy="430727"/>
            </a:xfrm>
            <a:prstGeom prst="rect">
              <a:avLst/>
            </a:prstGeom>
            <a:noFill/>
          </p:spPr>
          <p:txBody>
            <a:bodyPr wrap="square" rtlCol="0">
              <a:spAutoFit/>
            </a:bodyPr>
            <a:lstStyle/>
            <a:p>
              <a:r>
                <a:rPr lang="en-US" sz="1600" b="1"/>
                <a:t>Pano plate 1</a:t>
              </a:r>
            </a:p>
          </p:txBody>
        </p:sp>
        <p:sp>
          <p:nvSpPr>
            <p:cNvPr id="13" name="TextBox 12">
              <a:extLst>
                <a:ext uri="{FF2B5EF4-FFF2-40B4-BE49-F238E27FC236}">
                  <a16:creationId xmlns:a16="http://schemas.microsoft.com/office/drawing/2014/main" id="{BBEBDFEA-56A8-4434-BDC3-70E3711DDE14}"/>
                </a:ext>
              </a:extLst>
            </p:cNvPr>
            <p:cNvSpPr txBox="1"/>
            <p:nvPr/>
          </p:nvSpPr>
          <p:spPr>
            <a:xfrm>
              <a:off x="6424548" y="5027337"/>
              <a:ext cx="2494548" cy="430727"/>
            </a:xfrm>
            <a:prstGeom prst="rect">
              <a:avLst/>
            </a:prstGeom>
            <a:noFill/>
          </p:spPr>
          <p:txBody>
            <a:bodyPr wrap="square" rtlCol="0">
              <a:spAutoFit/>
            </a:bodyPr>
            <a:lstStyle/>
            <a:p>
              <a:r>
                <a:rPr lang="en-US" sz="1600" b="1"/>
                <a:t>Pano plate 2</a:t>
              </a:r>
            </a:p>
          </p:txBody>
        </p:sp>
        <p:cxnSp>
          <p:nvCxnSpPr>
            <p:cNvPr id="14" name="Straight Arrow Connector 13">
              <a:extLst>
                <a:ext uri="{FF2B5EF4-FFF2-40B4-BE49-F238E27FC236}">
                  <a16:creationId xmlns:a16="http://schemas.microsoft.com/office/drawing/2014/main" id="{491E05D7-5D0A-44AE-8C2B-70DA1EA1E82F}"/>
                </a:ext>
              </a:extLst>
            </p:cNvPr>
            <p:cNvCxnSpPr/>
            <p:nvPr/>
          </p:nvCxnSpPr>
          <p:spPr>
            <a:xfrm>
              <a:off x="8806896" y="4813838"/>
              <a:ext cx="0" cy="4786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E8A083E2-BD14-4BE7-8AF5-030E994AF486}"/>
                </a:ext>
              </a:extLst>
            </p:cNvPr>
            <p:cNvSpPr txBox="1"/>
            <p:nvPr/>
          </p:nvSpPr>
          <p:spPr>
            <a:xfrm>
              <a:off x="8730773" y="5022041"/>
              <a:ext cx="1804429" cy="763561"/>
            </a:xfrm>
            <a:prstGeom prst="rect">
              <a:avLst/>
            </a:prstGeom>
            <a:noFill/>
          </p:spPr>
          <p:txBody>
            <a:bodyPr wrap="square" rtlCol="0">
              <a:spAutoFit/>
            </a:bodyPr>
            <a:lstStyle/>
            <a:p>
              <a:pPr algn="ctr"/>
              <a:r>
                <a:rPr lang="en-US" sz="1100"/>
                <a:t>Incorporated the word </a:t>
              </a:r>
              <a:r>
                <a:rPr lang="en-US" sz="1100" b="1"/>
                <a:t>Kolkata</a:t>
              </a:r>
              <a:r>
                <a:rPr lang="en-US" sz="1100"/>
                <a:t> in template</a:t>
              </a:r>
            </a:p>
          </p:txBody>
        </p:sp>
        <p:sp>
          <p:nvSpPr>
            <p:cNvPr id="16" name="Oval 15">
              <a:extLst>
                <a:ext uri="{FF2B5EF4-FFF2-40B4-BE49-F238E27FC236}">
                  <a16:creationId xmlns:a16="http://schemas.microsoft.com/office/drawing/2014/main" id="{53A30DCE-8F85-45E6-A141-FECC3BCA7EEE}"/>
                </a:ext>
              </a:extLst>
            </p:cNvPr>
            <p:cNvSpPr/>
            <p:nvPr/>
          </p:nvSpPr>
          <p:spPr>
            <a:xfrm>
              <a:off x="1548565" y="2532273"/>
              <a:ext cx="585761" cy="24549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cxnSp>
          <p:nvCxnSpPr>
            <p:cNvPr id="17" name="Straight Connector 16">
              <a:extLst>
                <a:ext uri="{FF2B5EF4-FFF2-40B4-BE49-F238E27FC236}">
                  <a16:creationId xmlns:a16="http://schemas.microsoft.com/office/drawing/2014/main" id="{922765BD-4223-4327-B1D7-655C58CE0348}"/>
                </a:ext>
              </a:extLst>
            </p:cNvPr>
            <p:cNvCxnSpPr>
              <a:cxnSpLocks/>
              <a:stCxn id="16" idx="0"/>
            </p:cNvCxnSpPr>
            <p:nvPr/>
          </p:nvCxnSpPr>
          <p:spPr>
            <a:xfrm flipV="1">
              <a:off x="1841446" y="2529082"/>
              <a:ext cx="7553292" cy="3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5F107F7-984C-4CD3-9A6A-9A54701E3246}"/>
                </a:ext>
              </a:extLst>
            </p:cNvPr>
            <p:cNvCxnSpPr/>
            <p:nvPr/>
          </p:nvCxnSpPr>
          <p:spPr>
            <a:xfrm flipV="1">
              <a:off x="1813643" y="4988793"/>
              <a:ext cx="7553292" cy="3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9A9415B-7900-4E5E-B984-13BFB59CD61F}"/>
                </a:ext>
              </a:extLst>
            </p:cNvPr>
            <p:cNvCxnSpPr>
              <a:cxnSpLocks/>
            </p:cNvCxnSpPr>
            <p:nvPr/>
          </p:nvCxnSpPr>
          <p:spPr>
            <a:xfrm flipH="1">
              <a:off x="5779159" y="2242933"/>
              <a:ext cx="511" cy="273848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08746B7-524E-4DBA-AC33-CF39AD5E4109}"/>
                </a:ext>
              </a:extLst>
            </p:cNvPr>
            <p:cNvCxnSpPr>
              <a:cxnSpLocks/>
            </p:cNvCxnSpPr>
            <p:nvPr/>
          </p:nvCxnSpPr>
          <p:spPr>
            <a:xfrm>
              <a:off x="3856946" y="2285991"/>
              <a:ext cx="20792" cy="2659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04089F9-C7F1-46AE-8616-9BF0A4C51261}"/>
                </a:ext>
              </a:extLst>
            </p:cNvPr>
            <p:cNvSpPr txBox="1"/>
            <p:nvPr/>
          </p:nvSpPr>
          <p:spPr>
            <a:xfrm>
              <a:off x="7758776" y="2065647"/>
              <a:ext cx="925418" cy="332834"/>
            </a:xfrm>
            <a:prstGeom prst="rect">
              <a:avLst/>
            </a:prstGeom>
            <a:noFill/>
          </p:spPr>
          <p:txBody>
            <a:bodyPr wrap="square" rtlCol="0">
              <a:spAutoFit/>
            </a:bodyPr>
            <a:lstStyle/>
            <a:p>
              <a:pPr algn="ctr"/>
              <a:r>
                <a:rPr lang="en-US" sz="1100"/>
                <a:t>Blade 4</a:t>
              </a:r>
            </a:p>
          </p:txBody>
        </p:sp>
        <p:sp>
          <p:nvSpPr>
            <p:cNvPr id="22" name="TextBox 21">
              <a:extLst>
                <a:ext uri="{FF2B5EF4-FFF2-40B4-BE49-F238E27FC236}">
                  <a16:creationId xmlns:a16="http://schemas.microsoft.com/office/drawing/2014/main" id="{6D94A70F-7CE6-4FE7-ADA4-6E662A1D16AD}"/>
                </a:ext>
              </a:extLst>
            </p:cNvPr>
            <p:cNvSpPr txBox="1"/>
            <p:nvPr/>
          </p:nvSpPr>
          <p:spPr>
            <a:xfrm>
              <a:off x="2533343" y="2066044"/>
              <a:ext cx="925418" cy="332834"/>
            </a:xfrm>
            <a:prstGeom prst="rect">
              <a:avLst/>
            </a:prstGeom>
            <a:noFill/>
          </p:spPr>
          <p:txBody>
            <a:bodyPr wrap="square" rtlCol="0">
              <a:spAutoFit/>
            </a:bodyPr>
            <a:lstStyle/>
            <a:p>
              <a:pPr algn="ctr"/>
              <a:r>
                <a:rPr lang="en-US" sz="1100"/>
                <a:t>Blade 1</a:t>
              </a:r>
            </a:p>
          </p:txBody>
        </p:sp>
        <p:sp>
          <p:nvSpPr>
            <p:cNvPr id="23" name="TextBox 22">
              <a:extLst>
                <a:ext uri="{FF2B5EF4-FFF2-40B4-BE49-F238E27FC236}">
                  <a16:creationId xmlns:a16="http://schemas.microsoft.com/office/drawing/2014/main" id="{DC7D9E01-B9AB-41DD-92D7-0D7DC35E4A7B}"/>
                </a:ext>
              </a:extLst>
            </p:cNvPr>
            <p:cNvSpPr txBox="1"/>
            <p:nvPr/>
          </p:nvSpPr>
          <p:spPr>
            <a:xfrm>
              <a:off x="4169112" y="2076997"/>
              <a:ext cx="925418" cy="332834"/>
            </a:xfrm>
            <a:prstGeom prst="rect">
              <a:avLst/>
            </a:prstGeom>
            <a:noFill/>
          </p:spPr>
          <p:txBody>
            <a:bodyPr wrap="square" rtlCol="0">
              <a:spAutoFit/>
            </a:bodyPr>
            <a:lstStyle/>
            <a:p>
              <a:pPr algn="ctr"/>
              <a:r>
                <a:rPr lang="en-US" sz="1100"/>
                <a:t>Blade 2</a:t>
              </a:r>
            </a:p>
          </p:txBody>
        </p:sp>
        <p:sp>
          <p:nvSpPr>
            <p:cNvPr id="24" name="TextBox 23">
              <a:extLst>
                <a:ext uri="{FF2B5EF4-FFF2-40B4-BE49-F238E27FC236}">
                  <a16:creationId xmlns:a16="http://schemas.microsoft.com/office/drawing/2014/main" id="{42DED362-D3B0-4B0D-B422-1534AF3984F2}"/>
                </a:ext>
              </a:extLst>
            </p:cNvPr>
            <p:cNvSpPr txBox="1"/>
            <p:nvPr/>
          </p:nvSpPr>
          <p:spPr>
            <a:xfrm>
              <a:off x="6182420" y="2069383"/>
              <a:ext cx="925418" cy="332834"/>
            </a:xfrm>
            <a:prstGeom prst="rect">
              <a:avLst/>
            </a:prstGeom>
            <a:noFill/>
          </p:spPr>
          <p:txBody>
            <a:bodyPr wrap="square" rtlCol="0">
              <a:spAutoFit/>
            </a:bodyPr>
            <a:lstStyle/>
            <a:p>
              <a:pPr algn="ctr"/>
              <a:r>
                <a:rPr lang="en-US" sz="1100"/>
                <a:t>Blade 3</a:t>
              </a:r>
            </a:p>
          </p:txBody>
        </p:sp>
        <p:sp>
          <p:nvSpPr>
            <p:cNvPr id="25" name="Flowchart: Merge 24">
              <a:extLst>
                <a:ext uri="{FF2B5EF4-FFF2-40B4-BE49-F238E27FC236}">
                  <a16:creationId xmlns:a16="http://schemas.microsoft.com/office/drawing/2014/main" id="{5FCDECD1-3107-44C8-8224-B12606E8FFBF}"/>
                </a:ext>
              </a:extLst>
            </p:cNvPr>
            <p:cNvSpPr/>
            <p:nvPr/>
          </p:nvSpPr>
          <p:spPr>
            <a:xfrm>
              <a:off x="2052536" y="1233867"/>
              <a:ext cx="3574673" cy="901602"/>
            </a:xfrm>
            <a:prstGeom prst="flowChartMerg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a:p>
              <a:pPr algn="ctr"/>
              <a:r>
                <a:rPr lang="en-US" sz="1200">
                  <a:solidFill>
                    <a:schemeClr val="tx1"/>
                  </a:solidFill>
                </a:rPr>
                <a:t>Former Position </a:t>
              </a:r>
              <a:endParaRPr lang="en-IN" sz="1200">
                <a:solidFill>
                  <a:schemeClr val="tx1"/>
                </a:solidFill>
              </a:endParaRPr>
            </a:p>
          </p:txBody>
        </p:sp>
        <p:pic>
          <p:nvPicPr>
            <p:cNvPr id="26" name="Picture 25" descr="A newspaper with a few newspapers&#10;&#10;AI-generated content may be incorrect.">
              <a:extLst>
                <a:ext uri="{FF2B5EF4-FFF2-40B4-BE49-F238E27FC236}">
                  <a16:creationId xmlns:a16="http://schemas.microsoft.com/office/drawing/2014/main" id="{03175090-FB49-44A0-88DC-771B176DAB74}"/>
                </a:ext>
              </a:extLst>
            </p:cNvPr>
            <p:cNvPicPr>
              <a:picLocks noChangeAspect="1"/>
            </p:cNvPicPr>
            <p:nvPr/>
          </p:nvPicPr>
          <p:blipFill>
            <a:blip r:embed="rId3"/>
            <a:stretch>
              <a:fillRect/>
            </a:stretch>
          </p:blipFill>
          <p:spPr>
            <a:xfrm>
              <a:off x="5845399" y="2615336"/>
              <a:ext cx="3521538" cy="2284011"/>
            </a:xfrm>
            <a:prstGeom prst="rect">
              <a:avLst/>
            </a:prstGeom>
            <a:ln w="12700">
              <a:solidFill>
                <a:schemeClr val="tx1"/>
              </a:solidFill>
            </a:ln>
          </p:spPr>
        </p:pic>
        <p:cxnSp>
          <p:nvCxnSpPr>
            <p:cNvPr id="27" name="Straight Connector 26">
              <a:extLst>
                <a:ext uri="{FF2B5EF4-FFF2-40B4-BE49-F238E27FC236}">
                  <a16:creationId xmlns:a16="http://schemas.microsoft.com/office/drawing/2014/main" id="{DA73AD01-74E4-4245-845F-2CFE911F2DE5}"/>
                </a:ext>
              </a:extLst>
            </p:cNvPr>
            <p:cNvCxnSpPr>
              <a:cxnSpLocks/>
            </p:cNvCxnSpPr>
            <p:nvPr/>
          </p:nvCxnSpPr>
          <p:spPr>
            <a:xfrm>
              <a:off x="7671821" y="2242933"/>
              <a:ext cx="0" cy="266279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pic>
        <p:nvPicPr>
          <p:cNvPr id="31" name="Picture 30">
            <a:extLst>
              <a:ext uri="{FF2B5EF4-FFF2-40B4-BE49-F238E27FC236}">
                <a16:creationId xmlns:a16="http://schemas.microsoft.com/office/drawing/2014/main" id="{B5686F02-E23D-4331-A9C2-004F307ADA40}"/>
              </a:ext>
            </a:extLst>
          </p:cNvPr>
          <p:cNvPicPr>
            <a:picLocks noChangeAspect="1"/>
          </p:cNvPicPr>
          <p:nvPr/>
        </p:nvPicPr>
        <p:blipFill rotWithShape="1">
          <a:blip r:embed="rId4"/>
          <a:srcRect t="21429" b="1"/>
          <a:stretch/>
        </p:blipFill>
        <p:spPr>
          <a:xfrm>
            <a:off x="6715958" y="1571104"/>
            <a:ext cx="2447320" cy="1341545"/>
          </a:xfrm>
          <a:prstGeom prst="rect">
            <a:avLst/>
          </a:prstGeom>
        </p:spPr>
      </p:pic>
      <p:pic>
        <p:nvPicPr>
          <p:cNvPr id="32" name="Picture 31">
            <a:extLst>
              <a:ext uri="{FF2B5EF4-FFF2-40B4-BE49-F238E27FC236}">
                <a16:creationId xmlns:a16="http://schemas.microsoft.com/office/drawing/2014/main" id="{949DC7BD-5C0B-4E00-84B7-649E0FD04C52}"/>
              </a:ext>
            </a:extLst>
          </p:cNvPr>
          <p:cNvPicPr>
            <a:picLocks noChangeAspect="1"/>
          </p:cNvPicPr>
          <p:nvPr/>
        </p:nvPicPr>
        <p:blipFill rotWithShape="1">
          <a:blip r:embed="rId5"/>
          <a:srcRect t="21970"/>
          <a:stretch/>
        </p:blipFill>
        <p:spPr>
          <a:xfrm>
            <a:off x="9187553" y="1580342"/>
            <a:ext cx="2597367" cy="1332308"/>
          </a:xfrm>
          <a:prstGeom prst="rect">
            <a:avLst/>
          </a:prstGeom>
        </p:spPr>
      </p:pic>
      <p:pic>
        <p:nvPicPr>
          <p:cNvPr id="33" name="Picture 32">
            <a:extLst>
              <a:ext uri="{FF2B5EF4-FFF2-40B4-BE49-F238E27FC236}">
                <a16:creationId xmlns:a16="http://schemas.microsoft.com/office/drawing/2014/main" id="{38F5C896-8A26-44D6-888C-92CC085F9F6E}"/>
              </a:ext>
            </a:extLst>
          </p:cNvPr>
          <p:cNvPicPr>
            <a:picLocks noChangeAspect="1"/>
          </p:cNvPicPr>
          <p:nvPr/>
        </p:nvPicPr>
        <p:blipFill rotWithShape="1">
          <a:blip r:embed="rId6"/>
          <a:srcRect t="12535" b="5474"/>
          <a:stretch/>
        </p:blipFill>
        <p:spPr>
          <a:xfrm>
            <a:off x="6718930" y="2956560"/>
            <a:ext cx="2074087" cy="1847273"/>
          </a:xfrm>
          <a:prstGeom prst="rect">
            <a:avLst/>
          </a:prstGeom>
        </p:spPr>
      </p:pic>
      <p:pic>
        <p:nvPicPr>
          <p:cNvPr id="34" name="Picture 33">
            <a:extLst>
              <a:ext uri="{FF2B5EF4-FFF2-40B4-BE49-F238E27FC236}">
                <a16:creationId xmlns:a16="http://schemas.microsoft.com/office/drawing/2014/main" id="{5C9E4D39-4AE8-4EAC-8242-45178C5C0048}"/>
              </a:ext>
            </a:extLst>
          </p:cNvPr>
          <p:cNvPicPr>
            <a:picLocks noChangeAspect="1"/>
          </p:cNvPicPr>
          <p:nvPr/>
        </p:nvPicPr>
        <p:blipFill rotWithShape="1">
          <a:blip r:embed="rId7"/>
          <a:srcRect b="8245"/>
          <a:stretch/>
        </p:blipFill>
        <p:spPr>
          <a:xfrm>
            <a:off x="8843565" y="2952444"/>
            <a:ext cx="2942035" cy="1851389"/>
          </a:xfrm>
          <a:prstGeom prst="rect">
            <a:avLst/>
          </a:prstGeom>
        </p:spPr>
      </p:pic>
      <p:sp>
        <p:nvSpPr>
          <p:cNvPr id="35" name="TextBox 34">
            <a:extLst>
              <a:ext uri="{FF2B5EF4-FFF2-40B4-BE49-F238E27FC236}">
                <a16:creationId xmlns:a16="http://schemas.microsoft.com/office/drawing/2014/main" id="{6124AF6C-A26A-478F-B3D9-36299F35C3E0}"/>
              </a:ext>
            </a:extLst>
          </p:cNvPr>
          <p:cNvSpPr txBox="1"/>
          <p:nvPr/>
        </p:nvSpPr>
        <p:spPr>
          <a:xfrm>
            <a:off x="6712110" y="2608946"/>
            <a:ext cx="2447320" cy="253916"/>
          </a:xfrm>
          <a:prstGeom prst="rect">
            <a:avLst/>
          </a:prstGeom>
          <a:solidFill>
            <a:schemeClr val="lt1">
              <a:alpha val="76000"/>
            </a:scheme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050"/>
              <a:t>Reel Loading in center position for 54’’.</a:t>
            </a:r>
          </a:p>
        </p:txBody>
      </p:sp>
      <p:sp>
        <p:nvSpPr>
          <p:cNvPr id="36" name="TextBox 35">
            <a:extLst>
              <a:ext uri="{FF2B5EF4-FFF2-40B4-BE49-F238E27FC236}">
                <a16:creationId xmlns:a16="http://schemas.microsoft.com/office/drawing/2014/main" id="{F3271F7C-07F6-4B9B-A940-26A238C21D06}"/>
              </a:ext>
            </a:extLst>
          </p:cNvPr>
          <p:cNvSpPr txBox="1"/>
          <p:nvPr/>
        </p:nvSpPr>
        <p:spPr>
          <a:xfrm>
            <a:off x="6334545" y="5035788"/>
            <a:ext cx="5561447" cy="116955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a:t>Reel loading to be done as per different SKUs – 54’’, 40.5’’ &amp; 27’’</a:t>
            </a:r>
          </a:p>
          <a:p>
            <a:pPr marL="285750" indent="-285750">
              <a:buFont typeface="Arial" panose="020B0604020202020204" pitchFamily="34" charset="0"/>
              <a:buChar char="•"/>
            </a:pPr>
            <a:r>
              <a:rPr lang="en-US" sz="1400"/>
              <a:t>Trolley modification in size and position done to avoid “Marks”.</a:t>
            </a:r>
          </a:p>
          <a:p>
            <a:pPr marL="285750" indent="-285750">
              <a:buFont typeface="Arial" panose="020B0604020202020204" pitchFamily="34" charset="0"/>
              <a:buChar char="•"/>
            </a:pPr>
            <a:r>
              <a:rPr lang="en-US" sz="1400"/>
              <a:t>Segregation of reels of different SKU of Indian Express has been done with manual stamping.</a:t>
            </a:r>
          </a:p>
          <a:p>
            <a:pPr marL="285750" indent="-285750">
              <a:buFont typeface="Arial" panose="020B0604020202020204" pitchFamily="34" charset="0"/>
              <a:buChar char="•"/>
            </a:pPr>
            <a:r>
              <a:rPr lang="en-US" sz="1400"/>
              <a:t>Designated area assigned for IE paper wastage.</a:t>
            </a:r>
            <a:endParaRPr lang="en-IN" sz="1400"/>
          </a:p>
        </p:txBody>
      </p:sp>
      <p:sp>
        <p:nvSpPr>
          <p:cNvPr id="37" name="TextBox 36">
            <a:extLst>
              <a:ext uri="{FF2B5EF4-FFF2-40B4-BE49-F238E27FC236}">
                <a16:creationId xmlns:a16="http://schemas.microsoft.com/office/drawing/2014/main" id="{9D2D0DD5-8AD7-4FEA-885C-2608E32F884B}"/>
              </a:ext>
            </a:extLst>
          </p:cNvPr>
          <p:cNvSpPr txBox="1"/>
          <p:nvPr/>
        </p:nvSpPr>
        <p:spPr>
          <a:xfrm>
            <a:off x="9190893" y="2608946"/>
            <a:ext cx="2594707" cy="246221"/>
          </a:xfrm>
          <a:prstGeom prst="rect">
            <a:avLst/>
          </a:prstGeom>
          <a:solidFill>
            <a:schemeClr val="lt1">
              <a:alpha val="76000"/>
            </a:scheme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000"/>
              <a:t>Trolley shifted 5mm closer</a:t>
            </a:r>
          </a:p>
        </p:txBody>
      </p:sp>
      <p:sp>
        <p:nvSpPr>
          <p:cNvPr id="38" name="TextBox 37">
            <a:extLst>
              <a:ext uri="{FF2B5EF4-FFF2-40B4-BE49-F238E27FC236}">
                <a16:creationId xmlns:a16="http://schemas.microsoft.com/office/drawing/2014/main" id="{D2324687-5CBB-4DCF-A6CA-C797AD1C5BC4}"/>
              </a:ext>
            </a:extLst>
          </p:cNvPr>
          <p:cNvSpPr txBox="1"/>
          <p:nvPr/>
        </p:nvSpPr>
        <p:spPr>
          <a:xfrm>
            <a:off x="6696363" y="4310422"/>
            <a:ext cx="2096655" cy="415498"/>
          </a:xfrm>
          <a:prstGeom prst="rect">
            <a:avLst/>
          </a:prstGeom>
          <a:solidFill>
            <a:schemeClr val="lt1">
              <a:alpha val="76000"/>
            </a:scheme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050"/>
            </a:lvl1pPr>
          </a:lstStyle>
          <a:p>
            <a:r>
              <a:rPr lang="en-US"/>
              <a:t>Centre trolley width reduced to 8mm to avoid folder mark.</a:t>
            </a:r>
          </a:p>
        </p:txBody>
      </p:sp>
      <p:sp>
        <p:nvSpPr>
          <p:cNvPr id="39" name="TextBox 38">
            <a:extLst>
              <a:ext uri="{FF2B5EF4-FFF2-40B4-BE49-F238E27FC236}">
                <a16:creationId xmlns:a16="http://schemas.microsoft.com/office/drawing/2014/main" id="{3C2A78E4-C325-42D8-8725-8538487DBF12}"/>
              </a:ext>
            </a:extLst>
          </p:cNvPr>
          <p:cNvSpPr txBox="1"/>
          <p:nvPr/>
        </p:nvSpPr>
        <p:spPr>
          <a:xfrm>
            <a:off x="8843565" y="4310422"/>
            <a:ext cx="2951271" cy="415498"/>
          </a:xfrm>
          <a:prstGeom prst="rect">
            <a:avLst/>
          </a:prstGeom>
          <a:solidFill>
            <a:schemeClr val="lt1">
              <a:alpha val="76000"/>
            </a:schemeClr>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050"/>
            </a:lvl1pPr>
          </a:lstStyle>
          <a:p>
            <a:r>
              <a:rPr lang="en-US"/>
              <a:t>Turner bar special position data taken for auto-control from Console</a:t>
            </a:r>
          </a:p>
        </p:txBody>
      </p:sp>
      <p:sp>
        <p:nvSpPr>
          <p:cNvPr id="41" name="Freeform: Shape 40">
            <a:extLst>
              <a:ext uri="{FF2B5EF4-FFF2-40B4-BE49-F238E27FC236}">
                <a16:creationId xmlns:a16="http://schemas.microsoft.com/office/drawing/2014/main" id="{2B459071-4D5D-409F-80C1-E09C4172BDCC}"/>
              </a:ext>
            </a:extLst>
          </p:cNvPr>
          <p:cNvSpPr/>
          <p:nvPr/>
        </p:nvSpPr>
        <p:spPr>
          <a:xfrm flipH="1">
            <a:off x="6078713" y="1264920"/>
            <a:ext cx="47766" cy="4895948"/>
          </a:xfrm>
          <a:custGeom>
            <a:avLst/>
            <a:gdLst>
              <a:gd name="connsiteX0" fmla="*/ 0 w 0"/>
              <a:gd name="connsiteY0" fmla="*/ 0 h 3733800"/>
              <a:gd name="connsiteX1" fmla="*/ 0 w 0"/>
              <a:gd name="connsiteY1" fmla="*/ 3733800 h 3733800"/>
            </a:gdLst>
            <a:ahLst/>
            <a:cxnLst>
              <a:cxn ang="0">
                <a:pos x="connsiteX0" y="connsiteY0"/>
              </a:cxn>
              <a:cxn ang="0">
                <a:pos x="connsiteX1" y="connsiteY1"/>
              </a:cxn>
            </a:cxnLst>
            <a:rect l="l" t="t" r="r" b="b"/>
            <a:pathLst>
              <a:path h="3733800">
                <a:moveTo>
                  <a:pt x="0" y="0"/>
                </a:moveTo>
                <a:lnTo>
                  <a:pt x="0" y="3733800"/>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E3D6FFC3-BCF9-4A24-B06C-CDB036F40CCB}"/>
              </a:ext>
            </a:extLst>
          </p:cNvPr>
          <p:cNvSpPr/>
          <p:nvPr/>
        </p:nvSpPr>
        <p:spPr>
          <a:xfrm>
            <a:off x="392902" y="1291705"/>
            <a:ext cx="4904509" cy="0"/>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BAA121E5-7F15-4DBA-A679-B0D987100C1C}"/>
              </a:ext>
            </a:extLst>
          </p:cNvPr>
          <p:cNvSpPr txBox="1"/>
          <p:nvPr/>
        </p:nvSpPr>
        <p:spPr>
          <a:xfrm>
            <a:off x="1995055" y="1296385"/>
            <a:ext cx="1690966" cy="369332"/>
          </a:xfrm>
          <a:prstGeom prst="rect">
            <a:avLst/>
          </a:prstGeom>
          <a:solidFill>
            <a:schemeClr val="bg1">
              <a:lumMod val="85000"/>
            </a:schemeClr>
          </a:solidFill>
        </p:spPr>
        <p:txBody>
          <a:bodyPr wrap="square">
            <a:spAutoFit/>
          </a:bodyPr>
          <a:lstStyle/>
          <a:p>
            <a:pPr algn="ctr"/>
            <a:r>
              <a:rPr lang="en-IN" sz="1800" b="1">
                <a:effectLst/>
                <a:latin typeface="Aptos" panose="020B0004020202020204" pitchFamily="34" charset="0"/>
                <a:ea typeface="Aptos" panose="020B0004020202020204" pitchFamily="34" charset="0"/>
                <a:cs typeface="Aptos" panose="020B0004020202020204" pitchFamily="34" charset="0"/>
              </a:rPr>
              <a:t>CtP</a:t>
            </a:r>
            <a:endParaRPr lang="en-US" sz="1800" b="1">
              <a:effectLst/>
              <a:latin typeface="Aptos" panose="020B0004020202020204" pitchFamily="34" charset="0"/>
              <a:ea typeface="Aptos" panose="020B0004020202020204" pitchFamily="34" charset="0"/>
              <a:cs typeface="Aptos" panose="020B0004020202020204" pitchFamily="34" charset="0"/>
            </a:endParaRPr>
          </a:p>
        </p:txBody>
      </p:sp>
      <p:sp>
        <p:nvSpPr>
          <p:cNvPr id="44" name="Freeform: Shape 43">
            <a:extLst>
              <a:ext uri="{FF2B5EF4-FFF2-40B4-BE49-F238E27FC236}">
                <a16:creationId xmlns:a16="http://schemas.microsoft.com/office/drawing/2014/main" id="{770416F8-CD5B-4972-9851-B7F4548CACA8}"/>
              </a:ext>
            </a:extLst>
          </p:cNvPr>
          <p:cNvSpPr/>
          <p:nvPr/>
        </p:nvSpPr>
        <p:spPr>
          <a:xfrm flipV="1">
            <a:off x="6692102" y="1245986"/>
            <a:ext cx="5102734"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C66F8A1A-FAF6-45EB-B71E-9CD709E6B059}"/>
              </a:ext>
            </a:extLst>
          </p:cNvPr>
          <p:cNvSpPr txBox="1"/>
          <p:nvPr/>
        </p:nvSpPr>
        <p:spPr>
          <a:xfrm>
            <a:off x="8358909" y="1296385"/>
            <a:ext cx="1783330" cy="369332"/>
          </a:xfrm>
          <a:prstGeom prst="rect">
            <a:avLst/>
          </a:prstGeom>
          <a:solidFill>
            <a:schemeClr val="bg1">
              <a:lumMod val="85000"/>
            </a:schemeClr>
          </a:solidFill>
        </p:spPr>
        <p:txBody>
          <a:bodyPr wrap="square">
            <a:spAutoFit/>
          </a:bodyPr>
          <a:lstStyle/>
          <a:p>
            <a:pPr algn="ctr"/>
            <a:r>
              <a:rPr lang="en-IN" sz="1800" b="1">
                <a:effectLst/>
                <a:latin typeface="Aptos" panose="020B0004020202020204" pitchFamily="34" charset="0"/>
                <a:ea typeface="Aptos" panose="020B0004020202020204" pitchFamily="34" charset="0"/>
                <a:cs typeface="Aptos" panose="020B0004020202020204" pitchFamily="34" charset="0"/>
              </a:rPr>
              <a:t>Press</a:t>
            </a:r>
            <a:endParaRPr lang="en-US" sz="1800" b="1">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443432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6489-4D05-458B-A20B-2B9FAF0F7B28}"/>
              </a:ext>
            </a:extLst>
          </p:cNvPr>
          <p:cNvSpPr>
            <a:spLocks noGrp="1"/>
          </p:cNvSpPr>
          <p:nvPr>
            <p:ph type="title"/>
          </p:nvPr>
        </p:nvSpPr>
        <p:spPr/>
        <p:txBody>
          <a:bodyPr/>
          <a:lstStyle/>
          <a:p>
            <a:r>
              <a:rPr lang="en-IN"/>
              <a:t>Plant Infra Mapping : </a:t>
            </a:r>
            <a:r>
              <a:rPr lang="en-IN" sz="2400" i="1"/>
              <a:t>Press, CtP &amp; Mailroom</a:t>
            </a:r>
            <a:endParaRPr lang="en-IN" i="1"/>
          </a:p>
        </p:txBody>
      </p:sp>
      <p:pic>
        <p:nvPicPr>
          <p:cNvPr id="4" name="Picture 3" descr="A screen shot of a chart&#10;&#10;Description automatically generated">
            <a:extLst>
              <a:ext uri="{FF2B5EF4-FFF2-40B4-BE49-F238E27FC236}">
                <a16:creationId xmlns:a16="http://schemas.microsoft.com/office/drawing/2014/main" id="{8A7E66A9-B57B-4D02-B779-0CD132AD7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61" y="1429298"/>
            <a:ext cx="3731266" cy="2630237"/>
          </a:xfrm>
          <a:prstGeom prst="rect">
            <a:avLst/>
          </a:prstGeom>
          <a:ln>
            <a:solidFill>
              <a:schemeClr val="bg1">
                <a:lumMod val="85000"/>
              </a:schemeClr>
            </a:solidFill>
          </a:ln>
          <a:effectLst>
            <a:outerShdw blurRad="38100" dir="12600000" algn="r" rotWithShape="0">
              <a:prstClr val="black">
                <a:alpha val="40000"/>
              </a:prstClr>
            </a:outerShdw>
          </a:effectLst>
        </p:spPr>
      </p:pic>
      <p:pic>
        <p:nvPicPr>
          <p:cNvPr id="8" name="Picture 7" descr="A table of information&#10;&#10;Description automatically generated">
            <a:extLst>
              <a:ext uri="{FF2B5EF4-FFF2-40B4-BE49-F238E27FC236}">
                <a16:creationId xmlns:a16="http://schemas.microsoft.com/office/drawing/2014/main" id="{7E0509D5-C296-4BEB-97D2-DF2FF4423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61" y="2469915"/>
            <a:ext cx="3741585" cy="2627181"/>
          </a:xfrm>
          <a:prstGeom prst="rect">
            <a:avLst/>
          </a:prstGeom>
          <a:ln>
            <a:solidFill>
              <a:schemeClr val="bg1">
                <a:lumMod val="85000"/>
              </a:schemeClr>
            </a:solidFill>
          </a:ln>
          <a:effectLst>
            <a:outerShdw blurRad="38100" dir="12600000" algn="r" rotWithShape="0">
              <a:prstClr val="black">
                <a:alpha val="40000"/>
              </a:prstClr>
            </a:outerShdw>
          </a:effectLst>
        </p:spPr>
      </p:pic>
      <p:pic>
        <p:nvPicPr>
          <p:cNvPr id="6" name="Picture 5" descr="A large screen shot of a chart&#10;&#10;Description automatically generated">
            <a:extLst>
              <a:ext uri="{FF2B5EF4-FFF2-40B4-BE49-F238E27FC236}">
                <a16:creationId xmlns:a16="http://schemas.microsoft.com/office/drawing/2014/main" id="{CD22E3AF-154F-444F-94C2-12C0D4C3D86C}"/>
              </a:ext>
            </a:extLst>
          </p:cNvPr>
          <p:cNvPicPr>
            <a:picLocks noChangeAspect="1"/>
          </p:cNvPicPr>
          <p:nvPr/>
        </p:nvPicPr>
        <p:blipFill rotWithShape="1">
          <a:blip r:embed="rId4">
            <a:extLst>
              <a:ext uri="{28A0092B-C50C-407E-A947-70E740481C1C}">
                <a14:useLocalDpi xmlns:a14="http://schemas.microsoft.com/office/drawing/2010/main" val="0"/>
              </a:ext>
            </a:extLst>
          </a:blip>
          <a:srcRect t="-1" b="21949"/>
          <a:stretch/>
        </p:blipFill>
        <p:spPr>
          <a:xfrm>
            <a:off x="399075" y="3695048"/>
            <a:ext cx="3734037" cy="2033629"/>
          </a:xfrm>
          <a:prstGeom prst="rect">
            <a:avLst/>
          </a:prstGeom>
          <a:ln>
            <a:solidFill>
              <a:schemeClr val="bg1">
                <a:lumMod val="85000"/>
              </a:schemeClr>
            </a:solidFill>
          </a:ln>
          <a:effectLst>
            <a:outerShdw blurRad="38100" dir="12600000" algn="r" rotWithShape="0">
              <a:prstClr val="black">
                <a:alpha val="40000"/>
              </a:prstClr>
            </a:outerShdw>
          </a:effectLst>
        </p:spPr>
      </p:pic>
      <p:sp>
        <p:nvSpPr>
          <p:cNvPr id="10" name="Freeform: Shape 9">
            <a:extLst>
              <a:ext uri="{FF2B5EF4-FFF2-40B4-BE49-F238E27FC236}">
                <a16:creationId xmlns:a16="http://schemas.microsoft.com/office/drawing/2014/main" id="{869771DA-56D4-42A3-AD38-360D414C2E24}"/>
              </a:ext>
            </a:extLst>
          </p:cNvPr>
          <p:cNvSpPr/>
          <p:nvPr/>
        </p:nvSpPr>
        <p:spPr>
          <a:xfrm flipH="1">
            <a:off x="4784914" y="1422401"/>
            <a:ext cx="45719" cy="4314092"/>
          </a:xfrm>
          <a:custGeom>
            <a:avLst/>
            <a:gdLst>
              <a:gd name="connsiteX0" fmla="*/ 0 w 0"/>
              <a:gd name="connsiteY0" fmla="*/ 0 h 3733800"/>
              <a:gd name="connsiteX1" fmla="*/ 0 w 0"/>
              <a:gd name="connsiteY1" fmla="*/ 3733800 h 3733800"/>
            </a:gdLst>
            <a:ahLst/>
            <a:cxnLst>
              <a:cxn ang="0">
                <a:pos x="connsiteX0" y="connsiteY0"/>
              </a:cxn>
              <a:cxn ang="0">
                <a:pos x="connsiteX1" y="connsiteY1"/>
              </a:cxn>
            </a:cxnLst>
            <a:rect l="l" t="t" r="r" b="b"/>
            <a:pathLst>
              <a:path h="3733800">
                <a:moveTo>
                  <a:pt x="0" y="0"/>
                </a:moveTo>
                <a:lnTo>
                  <a:pt x="0" y="3733800"/>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985BB6B-AD2D-4571-B3FC-50CAD7FC9DD8}"/>
              </a:ext>
            </a:extLst>
          </p:cNvPr>
          <p:cNvSpPr txBox="1"/>
          <p:nvPr/>
        </p:nvSpPr>
        <p:spPr>
          <a:xfrm>
            <a:off x="6002216" y="2052412"/>
            <a:ext cx="5845228" cy="2074315"/>
          </a:xfrm>
          <a:prstGeom prst="rect">
            <a:avLst/>
          </a:prstGeom>
          <a:noFill/>
        </p:spPr>
        <p:txBody>
          <a:bodyPr wrap="square" lIns="91440" tIns="45720" rIns="91440" bIns="45720" anchor="t">
            <a:noAutofit/>
          </a:bodyPr>
          <a:lstStyle/>
          <a:p>
            <a:pPr marL="342900" indent="-342900">
              <a:spcAft>
                <a:spcPts val="600"/>
              </a:spcAft>
              <a:buSzPts val="1000"/>
              <a:buFont typeface="Symbol" panose="05050102010706020507" pitchFamily="18" charset="2"/>
              <a:buChar char=""/>
              <a:tabLst>
                <a:tab pos="457200" algn="l"/>
              </a:tabLst>
            </a:pPr>
            <a:r>
              <a:rPr lang="en-IN">
                <a:latin typeface="Aptos"/>
                <a:ea typeface="Times New Roman" panose="02020603050405020304" pitchFamily="18" charset="0"/>
                <a:cs typeface="Aptos" panose="020B0004020202020204" pitchFamily="34" charset="0"/>
              </a:rPr>
              <a:t>Visibility of Pan India infrastructure in single page</a:t>
            </a:r>
          </a:p>
          <a:p>
            <a:pPr marL="342900" indent="-342900">
              <a:spcAft>
                <a:spcPts val="600"/>
              </a:spcAft>
              <a:buSzPts val="1000"/>
              <a:buFont typeface="Symbol" panose="05050102010706020507" pitchFamily="18" charset="2"/>
              <a:buChar char=""/>
              <a:tabLst>
                <a:tab pos="457200" algn="l"/>
              </a:tabLst>
            </a:pPr>
            <a:r>
              <a:rPr lang="en-IN">
                <a:latin typeface="Aptos"/>
                <a:ea typeface="Times New Roman" panose="02020603050405020304" pitchFamily="18" charset="0"/>
                <a:cs typeface="Aptos" panose="020B0004020202020204" pitchFamily="34" charset="0"/>
              </a:rPr>
              <a:t>Understand the complexity and its variability</a:t>
            </a:r>
            <a:endParaRPr lang="en-US">
              <a:latin typeface="Times New Roman"/>
              <a:ea typeface="Aptos" panose="020B0004020202020204" pitchFamily="34" charset="0"/>
              <a:cs typeface="Aptos" panose="020B0004020202020204" pitchFamily="34" charset="0"/>
            </a:endParaRPr>
          </a:p>
          <a:p>
            <a:pPr marL="342900" indent="-342900">
              <a:spcAft>
                <a:spcPts val="600"/>
              </a:spcAft>
              <a:buSzPts val="1000"/>
              <a:buFont typeface="Symbol" panose="05050102010706020507" pitchFamily="18" charset="2"/>
              <a:buChar char=""/>
              <a:tabLst>
                <a:tab pos="457200" algn="l"/>
              </a:tabLst>
            </a:pPr>
            <a:r>
              <a:rPr lang="en-IN">
                <a:latin typeface="Aptos"/>
                <a:ea typeface="Times New Roman" panose="02020603050405020304" pitchFamily="18" charset="0"/>
                <a:cs typeface="Aptos" panose="020B0004020202020204" pitchFamily="34" charset="0"/>
              </a:rPr>
              <a:t>Enabling collaboration for technology, spares &amp; skills</a:t>
            </a:r>
          </a:p>
          <a:p>
            <a:pPr marL="342900" lvl="0" indent="-342900">
              <a:spcAft>
                <a:spcPts val="600"/>
              </a:spcAft>
              <a:buSzPts val="1000"/>
              <a:buFont typeface="Symbol" panose="05050102010706020507" pitchFamily="18" charset="2"/>
              <a:buChar char=""/>
              <a:tabLst>
                <a:tab pos="457200" algn="l"/>
              </a:tabLst>
            </a:pPr>
            <a:r>
              <a:rPr lang="en-IN" sz="1800">
                <a:effectLst/>
                <a:latin typeface="Aptos"/>
                <a:ea typeface="Times New Roman" panose="02020603050405020304" pitchFamily="18" charset="0"/>
                <a:cs typeface="Aptos" panose="020B0004020202020204" pitchFamily="34" charset="0"/>
              </a:rPr>
              <a:t>Easy to track equipment obsolescence and plan upgrades</a:t>
            </a:r>
            <a:endParaRPr lang="en-US" sz="1800">
              <a:effectLst/>
              <a:latin typeface="Aptos"/>
              <a:ea typeface="Aptos" panose="020B0004020202020204" pitchFamily="34" charset="0"/>
              <a:cs typeface="Aptos" panose="020B0004020202020204" pitchFamily="34" charset="0"/>
            </a:endParaRPr>
          </a:p>
          <a:p>
            <a:pPr marL="342900" lvl="0" indent="-342900">
              <a:spcAft>
                <a:spcPts val="600"/>
              </a:spcAft>
              <a:buSzPts val="1000"/>
              <a:buFont typeface="Symbol" panose="05050102010706020507" pitchFamily="18" charset="2"/>
              <a:buChar char=""/>
              <a:tabLst>
                <a:tab pos="457200" algn="l"/>
              </a:tabLst>
            </a:pPr>
            <a:r>
              <a:rPr lang="en-IN" sz="1800">
                <a:effectLst/>
                <a:latin typeface="Aptos"/>
                <a:ea typeface="Times New Roman" panose="02020603050405020304" pitchFamily="18" charset="0"/>
                <a:cs typeface="Aptos" panose="020B0004020202020204" pitchFamily="34" charset="0"/>
              </a:rPr>
              <a:t>Identifying skills required and managing their development plan</a:t>
            </a:r>
            <a:endParaRPr lang="en-US" sz="1800">
              <a:effectLst/>
              <a:latin typeface="Aptos"/>
              <a:ea typeface="Aptos" panose="020B0004020202020204" pitchFamily="34" charset="0"/>
              <a:cs typeface="Aptos" panose="020B0004020202020204" pitchFamily="34" charset="0"/>
            </a:endParaRPr>
          </a:p>
        </p:txBody>
      </p:sp>
      <p:sp>
        <p:nvSpPr>
          <p:cNvPr id="12" name="Freeform: Shape 11">
            <a:extLst>
              <a:ext uri="{FF2B5EF4-FFF2-40B4-BE49-F238E27FC236}">
                <a16:creationId xmlns:a16="http://schemas.microsoft.com/office/drawing/2014/main" id="{AFB826A6-5A8B-4DFC-BCA6-0B41F9414348}"/>
              </a:ext>
            </a:extLst>
          </p:cNvPr>
          <p:cNvSpPr/>
          <p:nvPr/>
        </p:nvSpPr>
        <p:spPr>
          <a:xfrm>
            <a:off x="5551055" y="1428082"/>
            <a:ext cx="6240729"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36327518-CA21-4EFD-99E4-27DC96545F19}"/>
              </a:ext>
            </a:extLst>
          </p:cNvPr>
          <p:cNvSpPr txBox="1"/>
          <p:nvPr/>
        </p:nvSpPr>
        <p:spPr>
          <a:xfrm>
            <a:off x="6908837" y="1432763"/>
            <a:ext cx="3181572" cy="369332"/>
          </a:xfrm>
          <a:prstGeom prst="rect">
            <a:avLst/>
          </a:prstGeom>
          <a:solidFill>
            <a:schemeClr val="bg1">
              <a:lumMod val="85000"/>
            </a:schemeClr>
          </a:solidFill>
        </p:spPr>
        <p:txBody>
          <a:bodyPr wrap="square">
            <a:spAutoFit/>
          </a:bodyPr>
          <a:lstStyle/>
          <a:p>
            <a:pPr algn="ctr"/>
            <a:r>
              <a:rPr lang="en-IN" sz="1800" b="1">
                <a:effectLst/>
                <a:latin typeface="Aptos" panose="020B0004020202020204" pitchFamily="34" charset="0"/>
                <a:ea typeface="Aptos" panose="020B0004020202020204" pitchFamily="34" charset="0"/>
                <a:cs typeface="Aptos" panose="020B0004020202020204" pitchFamily="34" charset="0"/>
              </a:rPr>
              <a:t>Benefits</a:t>
            </a:r>
            <a:endParaRPr lang="en-US" sz="1800" b="1">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240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5036A-3929-93BF-A735-306BE43A5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69A61-E8E9-2605-8298-FEB5BC322A07}"/>
              </a:ext>
            </a:extLst>
          </p:cNvPr>
          <p:cNvSpPr>
            <a:spLocks noGrp="1"/>
          </p:cNvSpPr>
          <p:nvPr>
            <p:ph type="title"/>
          </p:nvPr>
        </p:nvSpPr>
        <p:spPr/>
        <p:txBody>
          <a:bodyPr>
            <a:normAutofit fontScale="90000"/>
          </a:bodyPr>
          <a:lstStyle/>
          <a:p>
            <a:r>
              <a:rPr lang="en-US">
                <a:latin typeface="Arial"/>
                <a:cs typeface="Arial"/>
              </a:rPr>
              <a:t>First Patent for Ahmedabad Team</a:t>
            </a:r>
            <a:endParaRPr lang="en-IN" sz="2200" i="1"/>
          </a:p>
        </p:txBody>
      </p:sp>
      <p:sp>
        <p:nvSpPr>
          <p:cNvPr id="5" name="Rectangle 4">
            <a:extLst>
              <a:ext uri="{FF2B5EF4-FFF2-40B4-BE49-F238E27FC236}">
                <a16:creationId xmlns:a16="http://schemas.microsoft.com/office/drawing/2014/main" id="{747CE774-00A7-F2F1-EBF0-EEC3360979C7}"/>
              </a:ext>
            </a:extLst>
          </p:cNvPr>
          <p:cNvSpPr/>
          <p:nvPr/>
        </p:nvSpPr>
        <p:spPr>
          <a:xfrm>
            <a:off x="9727925" y="1180314"/>
            <a:ext cx="1934857" cy="206784"/>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F48E5C40-5E97-4B31-E47B-9F5B4ADE3849}"/>
              </a:ext>
            </a:extLst>
          </p:cNvPr>
          <p:cNvSpPr/>
          <p:nvPr/>
        </p:nvSpPr>
        <p:spPr>
          <a:xfrm>
            <a:off x="9509205" y="1265919"/>
            <a:ext cx="2375237" cy="1479658"/>
          </a:xfrm>
          <a:prstGeom prst="rect">
            <a:avLst/>
          </a:prstGeom>
          <a:solidFill>
            <a:sysClr val="window" lastClr="FFFFFF"/>
          </a:solidFill>
          <a:ln w="19050"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C7BDED82-3DEE-07F5-ED3B-C2D1D660EB84}"/>
              </a:ext>
            </a:extLst>
          </p:cNvPr>
          <p:cNvSpPr txBox="1"/>
          <p:nvPr/>
        </p:nvSpPr>
        <p:spPr>
          <a:xfrm>
            <a:off x="3608942" y="1409019"/>
            <a:ext cx="5739210" cy="1169551"/>
          </a:xfrm>
          <a:prstGeom prst="rect">
            <a:avLst/>
          </a:prstGeom>
          <a:noFill/>
        </p:spPr>
        <p:txBody>
          <a:bodyPr wrap="square" lIns="91440" tIns="45720" rIns="91440" bIns="45720" anchor="t">
            <a:spAutoFit/>
          </a:bodyPr>
          <a:lstStyle/>
          <a:p>
            <a:pPr marL="269875" marR="0" lvl="0" indent="-269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The traditional manual side lay adjustments posed challenges such as inconsistent print quality, increased operator labor, and higher non-productive waste. </a:t>
            </a:r>
          </a:p>
          <a:p>
            <a:pPr marL="269875" marR="0" lvl="0" indent="-269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The need for a fully automated solution arose to address these issues while improving efficiency and reducing operational costs.</a:t>
            </a:r>
            <a:endParaRPr kumimoji="0" lang="en-IN"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E8099BB2-73DB-E74C-580B-B63A9F2D590D}"/>
              </a:ext>
            </a:extLst>
          </p:cNvPr>
          <p:cNvSpPr/>
          <p:nvPr/>
        </p:nvSpPr>
        <p:spPr>
          <a:xfrm>
            <a:off x="3614065" y="1035174"/>
            <a:ext cx="2411595" cy="117039"/>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8">
            <a:extLst>
              <a:ext uri="{FF2B5EF4-FFF2-40B4-BE49-F238E27FC236}">
                <a16:creationId xmlns:a16="http://schemas.microsoft.com/office/drawing/2014/main" id="{03E97001-AE9B-76F3-9AE2-20DCEBBD62A9}"/>
              </a:ext>
            </a:extLst>
          </p:cNvPr>
          <p:cNvSpPr/>
          <p:nvPr/>
        </p:nvSpPr>
        <p:spPr>
          <a:xfrm flipV="1">
            <a:off x="3558666" y="1102682"/>
            <a:ext cx="5507179" cy="45719"/>
          </a:xfrm>
          <a:custGeom>
            <a:avLst/>
            <a:gdLst>
              <a:gd name="connsiteX0" fmla="*/ 0 w 5241074"/>
              <a:gd name="connsiteY0" fmla="*/ 0 h 0"/>
              <a:gd name="connsiteX1" fmla="*/ 5241074 w 5241074"/>
              <a:gd name="connsiteY1" fmla="*/ 0 h 0"/>
            </a:gdLst>
            <a:ahLst/>
            <a:cxnLst>
              <a:cxn ang="0">
                <a:pos x="connsiteX0" y="connsiteY0"/>
              </a:cxn>
              <a:cxn ang="0">
                <a:pos x="connsiteX1" y="connsiteY1"/>
              </a:cxn>
            </a:cxnLst>
            <a:rect l="l" t="t" r="r" b="b"/>
            <a:pathLst>
              <a:path w="5241074">
                <a:moveTo>
                  <a:pt x="0" y="0"/>
                </a:moveTo>
                <a:lnTo>
                  <a:pt x="5241074" y="0"/>
                </a:lnTo>
              </a:path>
            </a:pathLst>
          </a:custGeom>
          <a:noFill/>
          <a:ln w="1905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8C0714B1-555C-43F6-790B-67899B9007A1}"/>
              </a:ext>
            </a:extLst>
          </p:cNvPr>
          <p:cNvSpPr/>
          <p:nvPr/>
        </p:nvSpPr>
        <p:spPr>
          <a:xfrm>
            <a:off x="3674147" y="1035174"/>
            <a:ext cx="2281175"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Why we innovated</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39F03A86-6E42-3828-EEA5-A881968B2BF4}"/>
              </a:ext>
            </a:extLst>
          </p:cNvPr>
          <p:cNvSpPr/>
          <p:nvPr/>
        </p:nvSpPr>
        <p:spPr>
          <a:xfrm>
            <a:off x="3614064" y="2550659"/>
            <a:ext cx="2556000" cy="117040"/>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8578449F-BA26-B458-A894-2336A18DBCCE}"/>
              </a:ext>
            </a:extLst>
          </p:cNvPr>
          <p:cNvSpPr/>
          <p:nvPr/>
        </p:nvSpPr>
        <p:spPr>
          <a:xfrm>
            <a:off x="3558666" y="2663885"/>
            <a:ext cx="5507179" cy="45719"/>
          </a:xfrm>
          <a:custGeom>
            <a:avLst/>
            <a:gdLst>
              <a:gd name="connsiteX0" fmla="*/ 0 w 5241074"/>
              <a:gd name="connsiteY0" fmla="*/ 0 h 0"/>
              <a:gd name="connsiteX1" fmla="*/ 5241074 w 5241074"/>
              <a:gd name="connsiteY1" fmla="*/ 0 h 0"/>
            </a:gdLst>
            <a:ahLst/>
            <a:cxnLst>
              <a:cxn ang="0">
                <a:pos x="connsiteX0" y="connsiteY0"/>
              </a:cxn>
              <a:cxn ang="0">
                <a:pos x="connsiteX1" y="connsiteY1"/>
              </a:cxn>
            </a:cxnLst>
            <a:rect l="l" t="t" r="r" b="b"/>
            <a:pathLst>
              <a:path w="5241074">
                <a:moveTo>
                  <a:pt x="0" y="0"/>
                </a:moveTo>
                <a:lnTo>
                  <a:pt x="5241074" y="0"/>
                </a:lnTo>
              </a:path>
            </a:pathLst>
          </a:custGeom>
          <a:noFill/>
          <a:ln w="1905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4769214-8747-616F-FCB9-BF68063B6864}"/>
              </a:ext>
            </a:extLst>
          </p:cNvPr>
          <p:cNvSpPr/>
          <p:nvPr/>
        </p:nvSpPr>
        <p:spPr>
          <a:xfrm>
            <a:off x="3674147" y="2550659"/>
            <a:ext cx="2421853"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b="1" kern="0">
                <a:solidFill>
                  <a:prstClr val="black"/>
                </a:solidFill>
                <a:latin typeface="Aptos" panose="02110004020202020204"/>
              </a:rPr>
              <a:t>W</a:t>
            </a:r>
            <a:r>
              <a:rPr lang="en-IN" sz="1600" b="1" kern="0">
                <a:solidFill>
                  <a:prstClr val="black"/>
                </a:solidFill>
                <a:latin typeface="Aptos" panose="02110004020202020204"/>
              </a:rPr>
              <a:t>hat we innovated</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8E1E0BCE-2559-6CF1-A574-0CFF3AE96596}"/>
              </a:ext>
            </a:extLst>
          </p:cNvPr>
          <p:cNvSpPr txBox="1"/>
          <p:nvPr/>
        </p:nvSpPr>
        <p:spPr>
          <a:xfrm>
            <a:off x="3626956" y="2869887"/>
            <a:ext cx="5683029" cy="1892826"/>
          </a:xfrm>
          <a:prstGeom prst="rect">
            <a:avLst/>
          </a:prstGeom>
          <a:noFill/>
        </p:spPr>
        <p:txBody>
          <a:bodyPr wrap="square" lIns="91440" tIns="45720" rIns="91440" bIns="45720" anchor="t">
            <a:spAutoFit/>
          </a:bodyPr>
          <a:lstStyle/>
          <a:p>
            <a:pPr marL="269875" marR="0" lvl="0" indent="-2698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00"/>
              <a:t>Developed an  </a:t>
            </a:r>
            <a:r>
              <a:rPr lang="en-US" sz="1400" b="1"/>
              <a:t>improved auto-paster in a printing press </a:t>
            </a:r>
            <a:r>
              <a:rPr lang="en-US" sz="1400"/>
              <a:t>using PLCs, Edge sensors, and </a:t>
            </a:r>
            <a:r>
              <a:rPr lang="en-US" sz="1400" err="1"/>
              <a:t>customised</a:t>
            </a:r>
            <a:r>
              <a:rPr lang="en-US" sz="1400"/>
              <a:t> software to enable automatic web alignment without human intervention.</a:t>
            </a:r>
          </a:p>
          <a:p>
            <a:pPr marL="269875" marR="0" lvl="0" indent="-2698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00"/>
              <a:t>The system leverages customized control software to ensure real-time and accurate alignment of the web, without the need of human intervention.</a:t>
            </a:r>
          </a:p>
          <a:p>
            <a:pPr marL="269875" marR="0" lvl="0" indent="-2698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00"/>
              <a:t>This </a:t>
            </a:r>
            <a:r>
              <a:rPr lang="en-US" sz="1400" b="1"/>
              <a:t>first-of-its-kind</a:t>
            </a:r>
            <a:r>
              <a:rPr lang="en-US" sz="1400"/>
              <a:t> system in the industry is poised to revolutionize web handling in printing machines.</a:t>
            </a:r>
            <a:endParaRPr kumimoji="0" lang="en-IN"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1A914DAE-A752-0798-3F0F-4E8BC4980827}"/>
              </a:ext>
            </a:extLst>
          </p:cNvPr>
          <p:cNvSpPr/>
          <p:nvPr/>
        </p:nvSpPr>
        <p:spPr>
          <a:xfrm>
            <a:off x="3614065" y="4748301"/>
            <a:ext cx="2403779" cy="124855"/>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D22AEF87-66A5-6F24-F487-3FFA008B21B4}"/>
              </a:ext>
            </a:extLst>
          </p:cNvPr>
          <p:cNvSpPr/>
          <p:nvPr/>
        </p:nvSpPr>
        <p:spPr>
          <a:xfrm flipV="1">
            <a:off x="3558666" y="4815809"/>
            <a:ext cx="5507179" cy="45719"/>
          </a:xfrm>
          <a:custGeom>
            <a:avLst/>
            <a:gdLst>
              <a:gd name="connsiteX0" fmla="*/ 0 w 5241074"/>
              <a:gd name="connsiteY0" fmla="*/ 0 h 0"/>
              <a:gd name="connsiteX1" fmla="*/ 5241074 w 5241074"/>
              <a:gd name="connsiteY1" fmla="*/ 0 h 0"/>
            </a:gdLst>
            <a:ahLst/>
            <a:cxnLst>
              <a:cxn ang="0">
                <a:pos x="connsiteX0" y="connsiteY0"/>
              </a:cxn>
              <a:cxn ang="0">
                <a:pos x="connsiteX1" y="connsiteY1"/>
              </a:cxn>
            </a:cxnLst>
            <a:rect l="l" t="t" r="r" b="b"/>
            <a:pathLst>
              <a:path w="5241074">
                <a:moveTo>
                  <a:pt x="0" y="0"/>
                </a:moveTo>
                <a:lnTo>
                  <a:pt x="5241074" y="0"/>
                </a:lnTo>
              </a:path>
            </a:pathLst>
          </a:custGeom>
          <a:noFill/>
          <a:ln w="1905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DE3273F1-3C51-8CC1-674E-5D53E362F1F7}"/>
              </a:ext>
            </a:extLst>
          </p:cNvPr>
          <p:cNvSpPr/>
          <p:nvPr/>
        </p:nvSpPr>
        <p:spPr>
          <a:xfrm>
            <a:off x="3674147" y="4748301"/>
            <a:ext cx="2281175"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Benefits</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A7A6CB51-38EC-25D6-07BC-F0432C2ACD1E}"/>
              </a:ext>
            </a:extLst>
          </p:cNvPr>
          <p:cNvSpPr/>
          <p:nvPr/>
        </p:nvSpPr>
        <p:spPr>
          <a:xfrm flipH="1">
            <a:off x="9289256" y="1089691"/>
            <a:ext cx="73574" cy="5193878"/>
          </a:xfrm>
          <a:custGeom>
            <a:avLst/>
            <a:gdLst>
              <a:gd name="connsiteX0" fmla="*/ 0 w 0"/>
              <a:gd name="connsiteY0" fmla="*/ 0 h 5056554"/>
              <a:gd name="connsiteX1" fmla="*/ 0 w 0"/>
              <a:gd name="connsiteY1" fmla="*/ 5056554 h 5056554"/>
            </a:gdLst>
            <a:ahLst/>
            <a:cxnLst>
              <a:cxn ang="0">
                <a:pos x="connsiteX0" y="connsiteY0"/>
              </a:cxn>
              <a:cxn ang="0">
                <a:pos x="connsiteX1" y="connsiteY1"/>
              </a:cxn>
            </a:cxnLst>
            <a:rect l="l" t="t" r="r" b="b"/>
            <a:pathLst>
              <a:path h="5056554">
                <a:moveTo>
                  <a:pt x="0" y="0"/>
                </a:moveTo>
                <a:lnTo>
                  <a:pt x="0" y="5056554"/>
                </a:lnTo>
              </a:path>
            </a:pathLst>
          </a:custGeom>
          <a:noFill/>
          <a:ln w="19050" cap="flat" cmpd="sng" algn="ctr">
            <a:solidFill>
              <a:srgbClr val="E1E2E3"/>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688F2E28-9C35-8FCA-F47B-E70C87FC7F0C}"/>
              </a:ext>
            </a:extLst>
          </p:cNvPr>
          <p:cNvSpPr/>
          <p:nvPr/>
        </p:nvSpPr>
        <p:spPr>
          <a:xfrm>
            <a:off x="9793135" y="1180314"/>
            <a:ext cx="1804437"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Team members</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E436F692-9AC5-DAC0-26B1-5AF7128B16AC}"/>
              </a:ext>
            </a:extLst>
          </p:cNvPr>
          <p:cNvSpPr/>
          <p:nvPr/>
        </p:nvSpPr>
        <p:spPr>
          <a:xfrm>
            <a:off x="433953" y="3854285"/>
            <a:ext cx="2904427" cy="38863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Flow diagram</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A12A6F5F-874A-748E-4238-F1515AAD3544}"/>
              </a:ext>
            </a:extLst>
          </p:cNvPr>
          <p:cNvSpPr/>
          <p:nvPr/>
        </p:nvSpPr>
        <p:spPr>
          <a:xfrm flipH="1">
            <a:off x="3449790" y="1019968"/>
            <a:ext cx="52865" cy="5157538"/>
          </a:xfrm>
          <a:custGeom>
            <a:avLst/>
            <a:gdLst>
              <a:gd name="connsiteX0" fmla="*/ 0 w 0"/>
              <a:gd name="connsiteY0" fmla="*/ 0 h 5056554"/>
              <a:gd name="connsiteX1" fmla="*/ 0 w 0"/>
              <a:gd name="connsiteY1" fmla="*/ 5056554 h 5056554"/>
            </a:gdLst>
            <a:ahLst/>
            <a:cxnLst>
              <a:cxn ang="0">
                <a:pos x="connsiteX0" y="connsiteY0"/>
              </a:cxn>
              <a:cxn ang="0">
                <a:pos x="connsiteX1" y="connsiteY1"/>
              </a:cxn>
            </a:cxnLst>
            <a:rect l="l" t="t" r="r" b="b"/>
            <a:pathLst>
              <a:path h="5056554">
                <a:moveTo>
                  <a:pt x="0" y="0"/>
                </a:moveTo>
                <a:lnTo>
                  <a:pt x="0" y="5056554"/>
                </a:lnTo>
              </a:path>
            </a:pathLst>
          </a:custGeom>
          <a:noFill/>
          <a:ln w="19050" cap="flat" cmpd="sng" algn="ctr">
            <a:solidFill>
              <a:srgbClr val="E1E2E3"/>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E6C45589-1D27-1A0A-0879-51520CF49815}"/>
              </a:ext>
            </a:extLst>
          </p:cNvPr>
          <p:cNvSpPr txBox="1"/>
          <p:nvPr/>
        </p:nvSpPr>
        <p:spPr>
          <a:xfrm>
            <a:off x="9487969" y="2449829"/>
            <a:ext cx="12312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ptos" panose="02110004020202020204"/>
                <a:ea typeface="+mn-ea"/>
                <a:cs typeface="+mn-cs"/>
              </a:rPr>
              <a:t>Pradeep Das</a:t>
            </a:r>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TextBox 28">
            <a:extLst>
              <a:ext uri="{FF2B5EF4-FFF2-40B4-BE49-F238E27FC236}">
                <a16:creationId xmlns:a16="http://schemas.microsoft.com/office/drawing/2014/main" id="{8ABA19B9-536C-1A32-5F31-0E8A9D0C5720}"/>
              </a:ext>
            </a:extLst>
          </p:cNvPr>
          <p:cNvSpPr txBox="1"/>
          <p:nvPr/>
        </p:nvSpPr>
        <p:spPr>
          <a:xfrm>
            <a:off x="10586333" y="2454404"/>
            <a:ext cx="128563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ptos" panose="02110004020202020204"/>
                <a:ea typeface="+mn-ea"/>
                <a:cs typeface="+mn-cs"/>
              </a:rPr>
              <a:t>Ramesh Patel</a:t>
            </a:r>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50EFBA2C-8A3F-B9CC-C2FE-BD48E9B5A336}"/>
              </a:ext>
            </a:extLst>
          </p:cNvPr>
          <p:cNvSpPr/>
          <p:nvPr/>
        </p:nvSpPr>
        <p:spPr>
          <a:xfrm>
            <a:off x="1047262" y="1705984"/>
            <a:ext cx="2269375" cy="286939"/>
          </a:xfrm>
          <a:prstGeom prst="rect">
            <a:avLst/>
          </a:prstGeom>
          <a:solidFill>
            <a:sysClr val="window" lastClr="FFFFFF">
              <a:lumMod val="95000"/>
            </a:sysClr>
          </a:solidFill>
          <a:ln w="19050" cap="flat" cmpd="sng" algn="ctr">
            <a:noFill/>
            <a:prstDash val="solid"/>
            <a:miter lim="800000"/>
          </a:ln>
          <a:effectLst/>
        </p:spPr>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1C75BC"/>
                </a:solidFill>
                <a:effectLst/>
                <a:uLnTx/>
                <a:uFillTx/>
                <a:latin typeface="Arial" panose="020B0604020202020204" pitchFamily="34" charset="0"/>
                <a:ea typeface="+mn-ea"/>
                <a:cs typeface="Arial" panose="020B0604020202020204" pitchFamily="34" charset="0"/>
              </a:rPr>
              <a:t>Auto side lay system</a:t>
            </a:r>
          </a:p>
        </p:txBody>
      </p:sp>
      <p:pic>
        <p:nvPicPr>
          <p:cNvPr id="31" name="Graphic 30">
            <a:extLst>
              <a:ext uri="{FF2B5EF4-FFF2-40B4-BE49-F238E27FC236}">
                <a16:creationId xmlns:a16="http://schemas.microsoft.com/office/drawing/2014/main" id="{CD0DDB66-E2E4-7F54-D58E-097239A46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055" y="789817"/>
            <a:ext cx="2932922" cy="1046732"/>
          </a:xfrm>
          <a:prstGeom prst="rect">
            <a:avLst/>
          </a:prstGeom>
        </p:spPr>
      </p:pic>
      <p:sp>
        <p:nvSpPr>
          <p:cNvPr id="36" name="Rectangle 35">
            <a:extLst>
              <a:ext uri="{FF2B5EF4-FFF2-40B4-BE49-F238E27FC236}">
                <a16:creationId xmlns:a16="http://schemas.microsoft.com/office/drawing/2014/main" id="{F0574BF0-3C72-CA01-35E6-D307DE1B7265}"/>
              </a:ext>
            </a:extLst>
          </p:cNvPr>
          <p:cNvSpPr/>
          <p:nvPr/>
        </p:nvSpPr>
        <p:spPr>
          <a:xfrm>
            <a:off x="3614065" y="5660560"/>
            <a:ext cx="2403779" cy="124855"/>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 name="Freeform: Shape 36">
            <a:extLst>
              <a:ext uri="{FF2B5EF4-FFF2-40B4-BE49-F238E27FC236}">
                <a16:creationId xmlns:a16="http://schemas.microsoft.com/office/drawing/2014/main" id="{6467EA15-C54C-762F-695C-0D95A9FDC8E8}"/>
              </a:ext>
            </a:extLst>
          </p:cNvPr>
          <p:cNvSpPr/>
          <p:nvPr/>
        </p:nvSpPr>
        <p:spPr>
          <a:xfrm flipV="1">
            <a:off x="3558666" y="5728068"/>
            <a:ext cx="5507179" cy="45719"/>
          </a:xfrm>
          <a:custGeom>
            <a:avLst/>
            <a:gdLst>
              <a:gd name="connsiteX0" fmla="*/ 0 w 5241074"/>
              <a:gd name="connsiteY0" fmla="*/ 0 h 0"/>
              <a:gd name="connsiteX1" fmla="*/ 5241074 w 5241074"/>
              <a:gd name="connsiteY1" fmla="*/ 0 h 0"/>
            </a:gdLst>
            <a:ahLst/>
            <a:cxnLst>
              <a:cxn ang="0">
                <a:pos x="connsiteX0" y="connsiteY0"/>
              </a:cxn>
              <a:cxn ang="0">
                <a:pos x="connsiteX1" y="connsiteY1"/>
              </a:cxn>
            </a:cxnLst>
            <a:rect l="l" t="t" r="r" b="b"/>
            <a:pathLst>
              <a:path w="5241074">
                <a:moveTo>
                  <a:pt x="0" y="0"/>
                </a:moveTo>
                <a:lnTo>
                  <a:pt x="5241074" y="0"/>
                </a:lnTo>
              </a:path>
            </a:pathLst>
          </a:custGeom>
          <a:noFill/>
          <a:ln w="1905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C7360200-9D7B-D22E-261E-D1DCA18FAC0E}"/>
              </a:ext>
            </a:extLst>
          </p:cNvPr>
          <p:cNvSpPr/>
          <p:nvPr/>
        </p:nvSpPr>
        <p:spPr>
          <a:xfrm>
            <a:off x="3674147" y="5660560"/>
            <a:ext cx="2281175"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Pan India potential</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53" name="TextBox 52">
            <a:extLst>
              <a:ext uri="{FF2B5EF4-FFF2-40B4-BE49-F238E27FC236}">
                <a16:creationId xmlns:a16="http://schemas.microsoft.com/office/drawing/2014/main" id="{193A1DB5-16DF-0F3A-711D-77D1D2DCEF34}"/>
              </a:ext>
            </a:extLst>
          </p:cNvPr>
          <p:cNvSpPr txBox="1"/>
          <p:nvPr/>
        </p:nvSpPr>
        <p:spPr>
          <a:xfrm>
            <a:off x="3626975" y="5047500"/>
            <a:ext cx="5533912" cy="52322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defRPr/>
            </a:pPr>
            <a:r>
              <a:rPr lang="en-US" sz="1400"/>
              <a:t>No human intervention and reduction in NP waste</a:t>
            </a:r>
            <a:endParaRPr kumimoji="0" lang="en-US" sz="1400" b="0" i="0" u="none" strike="noStrike" kern="1200" cap="none" spc="0" normalizeH="0" baseline="0" noProof="0">
              <a:ln>
                <a:noFill/>
              </a:ln>
              <a:solidFill>
                <a:prstClr val="black"/>
              </a:solidFill>
              <a:effectLst/>
              <a:uLnTx/>
              <a:uFillTx/>
              <a:latin typeface="Aptos" panose="02110004020202020204"/>
              <a:ea typeface="Calibri"/>
              <a:cs typeface="Calibri"/>
            </a:endParaRPr>
          </a:p>
          <a:p>
            <a:pPr marL="285750" indent="-285750">
              <a:buFont typeface="Arial" panose="020B0604020202020204" pitchFamily="34" charset="0"/>
              <a:buChar char="•"/>
              <a:defRPr/>
            </a:pPr>
            <a:r>
              <a:rPr lang="en-US" sz="1400">
                <a:solidFill>
                  <a:prstClr val="black"/>
                </a:solidFill>
                <a:latin typeface="Aptos" panose="02110004020202020204"/>
                <a:cs typeface="Calibri"/>
              </a:rPr>
              <a:t>Enhanced print quality by consistent web alignment</a:t>
            </a:r>
          </a:p>
        </p:txBody>
      </p:sp>
      <p:sp>
        <p:nvSpPr>
          <p:cNvPr id="55" name="Rectangle 54">
            <a:extLst>
              <a:ext uri="{FF2B5EF4-FFF2-40B4-BE49-F238E27FC236}">
                <a16:creationId xmlns:a16="http://schemas.microsoft.com/office/drawing/2014/main" id="{E2282772-466E-9261-1C1C-22DFB769E7D4}"/>
              </a:ext>
            </a:extLst>
          </p:cNvPr>
          <p:cNvSpPr/>
          <p:nvPr/>
        </p:nvSpPr>
        <p:spPr>
          <a:xfrm>
            <a:off x="9727924" y="2888846"/>
            <a:ext cx="1980000" cy="110076"/>
          </a:xfrm>
          <a:prstGeom prst="rect">
            <a:avLst/>
          </a:prstGeom>
          <a:solidFill>
            <a:srgbClr val="E1E2E3"/>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6" name="Rectangle 55">
            <a:extLst>
              <a:ext uri="{FF2B5EF4-FFF2-40B4-BE49-F238E27FC236}">
                <a16:creationId xmlns:a16="http://schemas.microsoft.com/office/drawing/2014/main" id="{B5A038FA-CE8F-B528-5EEC-A00F0EAD2475}"/>
              </a:ext>
            </a:extLst>
          </p:cNvPr>
          <p:cNvSpPr/>
          <p:nvPr/>
        </p:nvSpPr>
        <p:spPr>
          <a:xfrm>
            <a:off x="9509205" y="2974450"/>
            <a:ext cx="2375237" cy="3300754"/>
          </a:xfrm>
          <a:prstGeom prst="rect">
            <a:avLst/>
          </a:prstGeom>
          <a:solidFill>
            <a:sysClr val="window" lastClr="FFFFFF"/>
          </a:solidFill>
          <a:ln w="19050"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7" name="Rectangle 56">
            <a:extLst>
              <a:ext uri="{FF2B5EF4-FFF2-40B4-BE49-F238E27FC236}">
                <a16:creationId xmlns:a16="http://schemas.microsoft.com/office/drawing/2014/main" id="{814E00F5-7049-58CB-8D0C-74C542F9A870}"/>
              </a:ext>
            </a:extLst>
          </p:cNvPr>
          <p:cNvSpPr/>
          <p:nvPr/>
        </p:nvSpPr>
        <p:spPr>
          <a:xfrm>
            <a:off x="9793134" y="2888846"/>
            <a:ext cx="1836000" cy="351693"/>
          </a:xfrm>
          <a:prstGeom prst="rect">
            <a:avLst/>
          </a:prstGeom>
          <a:solidFill>
            <a:srgbClr val="F1F2F2"/>
          </a:solidFill>
          <a:ln w="1905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prstClr val="black"/>
                </a:solidFill>
                <a:effectLst/>
                <a:uLnTx/>
                <a:uFillTx/>
                <a:latin typeface="Aptos" panose="02110004020202020204"/>
                <a:ea typeface="+mn-ea"/>
                <a:cs typeface="+mn-cs"/>
              </a:rPr>
              <a:t>Patent Certificate</a:t>
            </a: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pic>
        <p:nvPicPr>
          <p:cNvPr id="63" name="Picture 62" descr="A certificate with red ribbon&#10;&#10;AI-generated content may be incorrect.">
            <a:extLst>
              <a:ext uri="{FF2B5EF4-FFF2-40B4-BE49-F238E27FC236}">
                <a16:creationId xmlns:a16="http://schemas.microsoft.com/office/drawing/2014/main" id="{9A794D99-2B13-9DDF-2868-ED81EFAFC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1940" y="3290547"/>
            <a:ext cx="2022973" cy="2854531"/>
          </a:xfrm>
          <a:prstGeom prst="rect">
            <a:avLst/>
          </a:prstGeom>
        </p:spPr>
      </p:pic>
      <p:pic>
        <p:nvPicPr>
          <p:cNvPr id="65" name="Picture 64" descr="A person in a suit and tie&#10;&#10;AI-generated content may be incorrect.">
            <a:extLst>
              <a:ext uri="{FF2B5EF4-FFF2-40B4-BE49-F238E27FC236}">
                <a16:creationId xmlns:a16="http://schemas.microsoft.com/office/drawing/2014/main" id="{D07E9E17-43C6-33DE-AF82-E8C731BE8D3F}"/>
              </a:ext>
            </a:extLst>
          </p:cNvPr>
          <p:cNvPicPr>
            <a:picLocks noChangeAspect="1"/>
          </p:cNvPicPr>
          <p:nvPr/>
        </p:nvPicPr>
        <p:blipFill>
          <a:blip r:embed="rId6">
            <a:extLst>
              <a:ext uri="{28A0092B-C50C-407E-A947-70E740481C1C}">
                <a14:useLocalDpi xmlns:a14="http://schemas.microsoft.com/office/drawing/2010/main" val="0"/>
              </a:ext>
            </a:extLst>
          </a:blip>
          <a:srcRect l="17901" t="3041" r="14251" b="17121"/>
          <a:stretch/>
        </p:blipFill>
        <p:spPr>
          <a:xfrm>
            <a:off x="9686441" y="1569618"/>
            <a:ext cx="879284" cy="905937"/>
          </a:xfrm>
          <a:prstGeom prst="ellipse">
            <a:avLst/>
          </a:prstGeom>
          <a:ln>
            <a:solidFill>
              <a:sysClr val="window" lastClr="FFFFFF">
                <a:lumMod val="75000"/>
              </a:sysClr>
            </a:solidFill>
          </a:ln>
        </p:spPr>
      </p:pic>
      <p:pic>
        <p:nvPicPr>
          <p:cNvPr id="69" name="Picture 68" descr="A person in a white shirt&#10;&#10;AI-generated content may be incorrect.">
            <a:extLst>
              <a:ext uri="{FF2B5EF4-FFF2-40B4-BE49-F238E27FC236}">
                <a16:creationId xmlns:a16="http://schemas.microsoft.com/office/drawing/2014/main" id="{D76D4CED-DFC0-230A-7F79-D91EA7593C68}"/>
              </a:ext>
            </a:extLst>
          </p:cNvPr>
          <p:cNvPicPr>
            <a:picLocks noChangeAspect="1"/>
          </p:cNvPicPr>
          <p:nvPr/>
        </p:nvPicPr>
        <p:blipFill>
          <a:blip r:embed="rId7">
            <a:extLst>
              <a:ext uri="{28A0092B-C50C-407E-A947-70E740481C1C}">
                <a14:useLocalDpi xmlns:a14="http://schemas.microsoft.com/office/drawing/2010/main" val="0"/>
              </a:ext>
            </a:extLst>
          </a:blip>
          <a:srcRect l="5053" r="5044" b="17957"/>
          <a:stretch/>
        </p:blipFill>
        <p:spPr>
          <a:xfrm>
            <a:off x="10726778" y="1578913"/>
            <a:ext cx="874720" cy="871200"/>
          </a:xfrm>
          <a:prstGeom prst="ellipse">
            <a:avLst/>
          </a:prstGeom>
          <a:ln>
            <a:solidFill>
              <a:sysClr val="window" lastClr="FFFFFF">
                <a:lumMod val="75000"/>
              </a:sysClr>
            </a:solidFill>
          </a:ln>
        </p:spPr>
      </p:pic>
      <p:pic>
        <p:nvPicPr>
          <p:cNvPr id="71" name="Picture 70" descr="A diagram of a machine&#10;&#10;AI-generated content may be incorrect.">
            <a:extLst>
              <a:ext uri="{FF2B5EF4-FFF2-40B4-BE49-F238E27FC236}">
                <a16:creationId xmlns:a16="http://schemas.microsoft.com/office/drawing/2014/main" id="{CD1A38DF-3014-8D99-B355-3C042E190C09}"/>
              </a:ext>
            </a:extLst>
          </p:cNvPr>
          <p:cNvPicPr>
            <a:picLocks noChangeAspect="1"/>
          </p:cNvPicPr>
          <p:nvPr/>
        </p:nvPicPr>
        <p:blipFill>
          <a:blip r:embed="rId8">
            <a:extLst>
              <a:ext uri="{28A0092B-C50C-407E-A947-70E740481C1C}">
                <a14:useLocalDpi xmlns:a14="http://schemas.microsoft.com/office/drawing/2010/main" val="0"/>
              </a:ext>
            </a:extLst>
          </a:blip>
          <a:srcRect t="11654"/>
          <a:stretch/>
        </p:blipFill>
        <p:spPr>
          <a:xfrm>
            <a:off x="306210" y="4318466"/>
            <a:ext cx="3093966" cy="1780118"/>
          </a:xfrm>
          <a:prstGeom prst="rect">
            <a:avLst/>
          </a:prstGeom>
        </p:spPr>
      </p:pic>
      <p:sp>
        <p:nvSpPr>
          <p:cNvPr id="3" name="TextBox 2">
            <a:extLst>
              <a:ext uri="{FF2B5EF4-FFF2-40B4-BE49-F238E27FC236}">
                <a16:creationId xmlns:a16="http://schemas.microsoft.com/office/drawing/2014/main" id="{87523B00-BBE0-0DB2-05B4-9B012DF60B43}"/>
              </a:ext>
            </a:extLst>
          </p:cNvPr>
          <p:cNvSpPr txBox="1"/>
          <p:nvPr/>
        </p:nvSpPr>
        <p:spPr>
          <a:xfrm>
            <a:off x="3638012" y="5958329"/>
            <a:ext cx="5739210" cy="307777"/>
          </a:xfrm>
          <a:prstGeom prst="rect">
            <a:avLst/>
          </a:prstGeom>
          <a:noFill/>
        </p:spPr>
        <p:txBody>
          <a:bodyPr wrap="square" lIns="91440" tIns="45720" rIns="91440" bIns="45720" anchor="t">
            <a:spAutoFit/>
          </a:bodyPr>
          <a:lstStyle/>
          <a:p>
            <a:pPr marL="269875" marR="0" lvl="0" indent="-269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ptos" panose="02110004020202020204"/>
              </a:rPr>
              <a:t>Developed system installed at Hyderabad, Lucknow &amp; Baroda plants</a:t>
            </a:r>
            <a:endParaRPr kumimoji="0" lang="en-IN"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353C4F0A-1531-4D06-9D22-823B97FBCE47}"/>
              </a:ext>
            </a:extLst>
          </p:cNvPr>
          <p:cNvPicPr>
            <a:picLocks noChangeAspect="1"/>
          </p:cNvPicPr>
          <p:nvPr/>
        </p:nvPicPr>
        <p:blipFill>
          <a:blip r:embed="rId9"/>
          <a:stretch>
            <a:fillRect/>
          </a:stretch>
        </p:blipFill>
        <p:spPr>
          <a:xfrm>
            <a:off x="429009" y="2166177"/>
            <a:ext cx="2896445" cy="1522420"/>
          </a:xfrm>
          <a:prstGeom prst="rect">
            <a:avLst/>
          </a:prstGeom>
        </p:spPr>
      </p:pic>
    </p:spTree>
    <p:extLst>
      <p:ext uri="{BB962C8B-B14F-4D97-AF65-F5344CB8AC3E}">
        <p14:creationId xmlns:p14="http://schemas.microsoft.com/office/powerpoint/2010/main" val="2787430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3958-6935-4337-89DA-B1D5C54F448B}"/>
              </a:ext>
            </a:extLst>
          </p:cNvPr>
          <p:cNvSpPr>
            <a:spLocks noGrp="1"/>
          </p:cNvSpPr>
          <p:nvPr>
            <p:ph type="title"/>
          </p:nvPr>
        </p:nvSpPr>
        <p:spPr/>
        <p:txBody>
          <a:bodyPr>
            <a:noAutofit/>
          </a:bodyPr>
          <a:lstStyle/>
          <a:p>
            <a:r>
              <a:rPr lang="en-US">
                <a:latin typeface="Arial"/>
                <a:cs typeface="Arial"/>
              </a:rPr>
              <a:t>First to Market : Storyteller' Trendsetter </a:t>
            </a:r>
            <a:r>
              <a:rPr lang="en-US" sz="1800" baseline="-25000">
                <a:latin typeface="Arial"/>
                <a:cs typeface="Arial"/>
              </a:rPr>
              <a:t>Offered in </a:t>
            </a:r>
            <a:r>
              <a:rPr lang="en-US" sz="1800" i="1" baseline="-25000">
                <a:latin typeface="Arial"/>
                <a:cs typeface="Arial"/>
              </a:rPr>
              <a:t>Wave-17</a:t>
            </a:r>
            <a:endParaRPr lang="en-IN" sz="1800" i="1" baseline="-25000">
              <a:latin typeface="Arial"/>
              <a:cs typeface="Arial"/>
            </a:endParaRPr>
          </a:p>
        </p:txBody>
      </p:sp>
      <p:pic>
        <p:nvPicPr>
          <p:cNvPr id="5" name="Picture 4" descr="A close-up of a newspaper&#10;&#10;Description automatically generated">
            <a:extLst>
              <a:ext uri="{FF2B5EF4-FFF2-40B4-BE49-F238E27FC236}">
                <a16:creationId xmlns:a16="http://schemas.microsoft.com/office/drawing/2014/main" id="{9E3FB5D7-42F3-49A6-9A11-24D77945E91A}"/>
              </a:ext>
            </a:extLst>
          </p:cNvPr>
          <p:cNvPicPr>
            <a:picLocks noChangeAspect="1"/>
          </p:cNvPicPr>
          <p:nvPr/>
        </p:nvPicPr>
        <p:blipFill rotWithShape="1">
          <a:blip r:embed="rId3">
            <a:extLst>
              <a:ext uri="{28A0092B-C50C-407E-A947-70E740481C1C}">
                <a14:useLocalDpi xmlns:a14="http://schemas.microsoft.com/office/drawing/2010/main" val="0"/>
              </a:ext>
            </a:extLst>
          </a:blip>
          <a:srcRect l="202" t="-967" r="198" b="597"/>
          <a:stretch/>
        </p:blipFill>
        <p:spPr>
          <a:xfrm>
            <a:off x="1928979" y="1185159"/>
            <a:ext cx="8155709" cy="2022763"/>
          </a:xfrm>
          <a:prstGeom prst="rect">
            <a:avLst/>
          </a:prstGeom>
          <a:solidFill>
            <a:schemeClr val="bg1"/>
          </a:solidFill>
          <a:ln>
            <a:gradFill>
              <a:gsLst>
                <a:gs pos="0">
                  <a:srgbClr val="EFF1F5"/>
                </a:gs>
                <a:gs pos="32000">
                  <a:schemeClr val="accent1">
                    <a:lumMod val="45000"/>
                    <a:lumOff val="55000"/>
                  </a:schemeClr>
                </a:gs>
                <a:gs pos="70000">
                  <a:schemeClr val="accent1">
                    <a:lumMod val="45000"/>
                    <a:lumOff val="55000"/>
                  </a:schemeClr>
                </a:gs>
                <a:gs pos="100000">
                  <a:schemeClr val="accent1">
                    <a:lumMod val="20000"/>
                    <a:lumOff val="80000"/>
                  </a:schemeClr>
                </a:gs>
              </a:gsLst>
              <a:lin ang="5400000" scaled="1"/>
            </a:gradFill>
          </a:ln>
        </p:spPr>
      </p:pic>
      <p:sp>
        <p:nvSpPr>
          <p:cNvPr id="7" name="TextBox 6">
            <a:extLst>
              <a:ext uri="{FF2B5EF4-FFF2-40B4-BE49-F238E27FC236}">
                <a16:creationId xmlns:a16="http://schemas.microsoft.com/office/drawing/2014/main" id="{6482209A-17D6-4483-9520-B2DFAF3FDDB7}"/>
              </a:ext>
            </a:extLst>
          </p:cNvPr>
          <p:cNvSpPr txBox="1"/>
          <p:nvPr/>
        </p:nvSpPr>
        <p:spPr>
          <a:xfrm>
            <a:off x="1671849" y="3941672"/>
            <a:ext cx="8935191" cy="1477328"/>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a:t>For the </a:t>
            </a:r>
            <a:r>
              <a:rPr lang="en-US" sz="1600" b="1"/>
              <a:t>first time</a:t>
            </a:r>
            <a:r>
              <a:rPr lang="en-US" sz="1600"/>
              <a:t>, </a:t>
            </a:r>
            <a:r>
              <a:rPr lang="en-US" sz="1600" b="1"/>
              <a:t>Production executed the "Storyteller" trendsetter</a:t>
            </a:r>
            <a:r>
              <a:rPr lang="en-US" sz="1600"/>
              <a:t> in TOI ID on February 14th, 2025.</a:t>
            </a:r>
            <a:endParaRPr lang="en-US" sz="1600">
              <a:ea typeface="Calibri"/>
              <a:cs typeface="Calibri"/>
            </a:endParaRPr>
          </a:p>
          <a:p>
            <a:pPr marL="285750" indent="-285750">
              <a:spcAft>
                <a:spcPts val="600"/>
              </a:spcAft>
              <a:buFont typeface="Arial" panose="020B0604020202020204" pitchFamily="34" charset="0"/>
              <a:buChar char="•"/>
            </a:pPr>
            <a:r>
              <a:rPr lang="en-US" sz="1600"/>
              <a:t>Printing took place </a:t>
            </a:r>
            <a:r>
              <a:rPr lang="en-US" sz="1600" b="1"/>
              <a:t>across all our in-house plants and OSPs</a:t>
            </a:r>
            <a:r>
              <a:rPr lang="en-US" sz="1600"/>
              <a:t>, except Guwahati, where a 2-page jacket was printed due to capacity constraints.</a:t>
            </a:r>
            <a:endParaRPr lang="en-US" sz="1600">
              <a:ea typeface="Calibri"/>
              <a:cs typeface="Calibri"/>
            </a:endParaRPr>
          </a:p>
          <a:p>
            <a:pPr marL="285750" indent="-285750">
              <a:spcAft>
                <a:spcPts val="600"/>
              </a:spcAft>
              <a:buFont typeface="Arial" panose="020B0604020202020204" pitchFamily="34" charset="0"/>
              <a:buChar char="•"/>
            </a:pPr>
            <a:r>
              <a:rPr lang="en-US" sz="1600"/>
              <a:t>The Production team ensured necessary preparedness and coordinated with the Response team to execute this product seamlessly across locations.</a:t>
            </a:r>
            <a:endParaRPr lang="en-IN" sz="1600"/>
          </a:p>
        </p:txBody>
      </p:sp>
      <p:sp>
        <p:nvSpPr>
          <p:cNvPr id="8" name="Freeform: Shape 7">
            <a:extLst>
              <a:ext uri="{FF2B5EF4-FFF2-40B4-BE49-F238E27FC236}">
                <a16:creationId xmlns:a16="http://schemas.microsoft.com/office/drawing/2014/main" id="{91D1ADAE-2F9A-44A5-8B4E-F56A51122538}"/>
              </a:ext>
            </a:extLst>
          </p:cNvPr>
          <p:cNvSpPr/>
          <p:nvPr/>
        </p:nvSpPr>
        <p:spPr>
          <a:xfrm>
            <a:off x="1722120" y="3519207"/>
            <a:ext cx="8476354" cy="45720"/>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rgbClr val="A6CE3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398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6C4BD7-BAFC-4ABD-A83C-4A9A7A70ABA2}"/>
              </a:ext>
            </a:extLst>
          </p:cNvPr>
          <p:cNvSpPr/>
          <p:nvPr/>
        </p:nvSpPr>
        <p:spPr>
          <a:xfrm>
            <a:off x="537129" y="0"/>
            <a:ext cx="3814620" cy="6858000"/>
          </a:xfrm>
          <a:prstGeom prst="rect">
            <a:avLst/>
          </a:prstGeom>
          <a:pattFill prst="ltVert">
            <a:fgClr>
              <a:srgbClr val="CBCBC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FE52E4F-1249-7EE2-8603-D8F1500B90EF}"/>
              </a:ext>
            </a:extLst>
          </p:cNvPr>
          <p:cNvSpPr txBox="1"/>
          <p:nvPr/>
        </p:nvSpPr>
        <p:spPr>
          <a:xfrm>
            <a:off x="301958" y="525531"/>
            <a:ext cx="4299171" cy="1200329"/>
          </a:xfrm>
          <a:prstGeom prst="rect">
            <a:avLst/>
          </a:prstGeom>
          <a:noFill/>
          <a:effectLst/>
        </p:spPr>
        <p:txBody>
          <a:bodyPr wrap="square" rtlCol="0">
            <a:spAutoFit/>
          </a:bodyPr>
          <a:lstStyle/>
          <a:p>
            <a:pPr algn="ctr"/>
            <a:r>
              <a:rPr lang="en-US" sz="7200" b="1">
                <a:gradFill>
                  <a:gsLst>
                    <a:gs pos="100000">
                      <a:srgbClr val="F17741"/>
                    </a:gs>
                    <a:gs pos="0">
                      <a:srgbClr val="D11014"/>
                    </a:gs>
                  </a:gsLst>
                  <a:lin ang="2400000" scaled="0"/>
                </a:gradFill>
                <a:effectLst>
                  <a:outerShdw blurRad="50800" dist="38100" dir="2700000" algn="tl" rotWithShape="0">
                    <a:schemeClr val="bg1">
                      <a:alpha val="40000"/>
                    </a:schemeClr>
                  </a:outerShdw>
                </a:effectLst>
                <a:latin typeface="Arizonia" panose="02000507060000020003" pitchFamily="2" charset="0"/>
                <a:cs typeface="Arial" panose="020B0604020202020204" pitchFamily="34" charset="0"/>
              </a:rPr>
              <a:t>celebration</a:t>
            </a:r>
            <a:endParaRPr lang="en-IN" sz="6000" b="1">
              <a:gradFill>
                <a:gsLst>
                  <a:gs pos="100000">
                    <a:srgbClr val="F17741"/>
                  </a:gs>
                  <a:gs pos="0">
                    <a:srgbClr val="D11014"/>
                  </a:gs>
                </a:gsLst>
                <a:lin ang="2400000" scaled="0"/>
              </a:gradFill>
              <a:effectLst>
                <a:outerShdw blurRad="50800" dist="38100" dir="2700000" algn="tl" rotWithShape="0">
                  <a:schemeClr val="bg1">
                    <a:alpha val="40000"/>
                  </a:schemeClr>
                </a:outerShdw>
              </a:effectLst>
              <a:latin typeface="Arizonia" panose="02000507060000020003" pitchFamily="2" charset="0"/>
              <a:cs typeface="Arial" panose="020B0604020202020204" pitchFamily="34" charset="0"/>
            </a:endParaRPr>
          </a:p>
        </p:txBody>
      </p:sp>
      <p:sp>
        <p:nvSpPr>
          <p:cNvPr id="6" name="Rectangle 5">
            <a:extLst>
              <a:ext uri="{FF2B5EF4-FFF2-40B4-BE49-F238E27FC236}">
                <a16:creationId xmlns:a16="http://schemas.microsoft.com/office/drawing/2014/main" id="{6A45FF57-B13D-4B26-A989-F30663C1DC37}"/>
              </a:ext>
            </a:extLst>
          </p:cNvPr>
          <p:cNvSpPr/>
          <p:nvPr/>
        </p:nvSpPr>
        <p:spPr>
          <a:xfrm>
            <a:off x="1756329" y="2964873"/>
            <a:ext cx="1265382" cy="3893127"/>
          </a:xfrm>
          <a:prstGeom prst="rect">
            <a:avLst/>
          </a:prstGeom>
          <a:gradFill>
            <a:gsLst>
              <a:gs pos="47000">
                <a:srgbClr val="F17741"/>
              </a:gs>
              <a:gs pos="97345">
                <a:srgbClr val="D11014"/>
              </a:gs>
              <a:gs pos="0">
                <a:srgbClr val="D1101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25 Years of Service Award">
            <a:extLst>
              <a:ext uri="{FF2B5EF4-FFF2-40B4-BE49-F238E27FC236}">
                <a16:creationId xmlns:a16="http://schemas.microsoft.com/office/drawing/2014/main" id="{492E1739-F193-DB14-4825-0B54AC7EA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87" b="9563"/>
          <a:stretch/>
        </p:blipFill>
        <p:spPr bwMode="auto">
          <a:xfrm>
            <a:off x="191957" y="1834542"/>
            <a:ext cx="4455354" cy="3731374"/>
          </a:xfrm>
          <a:prstGeom prst="rect">
            <a:avLst/>
          </a:prstGeom>
          <a:noFill/>
          <a:effectLst>
            <a:outerShdw blurRad="50800" dist="38100" dir="2700000" algn="tl" rotWithShape="0">
              <a:schemeClr val="tx1">
                <a:lumMod val="50000"/>
                <a:lumOff val="50000"/>
                <a:alpha val="40000"/>
              </a:schemeClr>
            </a:outerShdw>
          </a:effectLst>
          <a:extLst>
            <a:ext uri="{909E8E84-426E-40DD-AFC4-6F175D3DCCD1}">
              <a14:hiddenFill xmlns:a14="http://schemas.microsoft.com/office/drawing/2010/main">
                <a:solidFill>
                  <a:srgbClr val="FFFFFF"/>
                </a:solidFill>
              </a14:hiddenFill>
            </a:ext>
          </a:extLst>
        </p:spPr>
      </p:pic>
      <p:pic>
        <p:nvPicPr>
          <p:cNvPr id="8" name="Graphic 7" descr="Fireworks outline">
            <a:extLst>
              <a:ext uri="{FF2B5EF4-FFF2-40B4-BE49-F238E27FC236}">
                <a16:creationId xmlns:a16="http://schemas.microsoft.com/office/drawing/2014/main" id="{571A0CBA-2B8D-4634-A0A3-DA1F74E92D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291" y="0"/>
            <a:ext cx="496277" cy="496277"/>
          </a:xfrm>
          <a:prstGeom prst="rect">
            <a:avLst/>
          </a:prstGeom>
        </p:spPr>
      </p:pic>
      <p:pic>
        <p:nvPicPr>
          <p:cNvPr id="10" name="Graphic 9" descr="Fireworks outline">
            <a:extLst>
              <a:ext uri="{FF2B5EF4-FFF2-40B4-BE49-F238E27FC236}">
                <a16:creationId xmlns:a16="http://schemas.microsoft.com/office/drawing/2014/main" id="{DF487498-9762-4141-ACBD-210FAB594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90432" y="328247"/>
            <a:ext cx="625230" cy="625230"/>
          </a:xfrm>
          <a:prstGeom prst="rect">
            <a:avLst/>
          </a:prstGeom>
        </p:spPr>
      </p:pic>
      <p:pic>
        <p:nvPicPr>
          <p:cNvPr id="11" name="Graphic 10" descr="Fireworks outline">
            <a:extLst>
              <a:ext uri="{FF2B5EF4-FFF2-40B4-BE49-F238E27FC236}">
                <a16:creationId xmlns:a16="http://schemas.microsoft.com/office/drawing/2014/main" id="{A4418C92-F159-47E4-BF15-8BB07BB016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7938" y="523629"/>
            <a:ext cx="773723" cy="773723"/>
          </a:xfrm>
          <a:prstGeom prst="rect">
            <a:avLst/>
          </a:prstGeom>
        </p:spPr>
      </p:pic>
      <p:sp>
        <p:nvSpPr>
          <p:cNvPr id="13" name="TextBox 12">
            <a:extLst>
              <a:ext uri="{FF2B5EF4-FFF2-40B4-BE49-F238E27FC236}">
                <a16:creationId xmlns:a16="http://schemas.microsoft.com/office/drawing/2014/main" id="{7F843DDD-8714-4958-80EA-7318606C8788}"/>
              </a:ext>
            </a:extLst>
          </p:cNvPr>
          <p:cNvSpPr txBox="1"/>
          <p:nvPr/>
        </p:nvSpPr>
        <p:spPr>
          <a:xfrm>
            <a:off x="531446" y="1433118"/>
            <a:ext cx="3681046" cy="307777"/>
          </a:xfrm>
          <a:prstGeom prst="rect">
            <a:avLst/>
          </a:prstGeom>
          <a:noFill/>
        </p:spPr>
        <p:txBody>
          <a:bodyPr wrap="square">
            <a:spAutoFit/>
          </a:bodyPr>
          <a:lstStyle/>
          <a:p>
            <a:pPr algn="ctr"/>
            <a:r>
              <a:rPr lang="en-US" sz="1400">
                <a:solidFill>
                  <a:srgbClr val="EF713E"/>
                </a:solidFill>
                <a:latin typeface="Arial" panose="020B0604020202020204" pitchFamily="34" charset="0"/>
                <a:cs typeface="Arial" panose="020B0604020202020204" pitchFamily="34" charset="0"/>
              </a:rPr>
              <a:t>Long Service Awards for WB Employees</a:t>
            </a:r>
            <a:endParaRPr lang="en-IN" sz="1400">
              <a:solidFill>
                <a:srgbClr val="EF713E"/>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E19404C-A0A0-4A7F-AF44-53BB73C5F627}"/>
              </a:ext>
            </a:extLst>
          </p:cNvPr>
          <p:cNvSpPr txBox="1"/>
          <p:nvPr/>
        </p:nvSpPr>
        <p:spPr>
          <a:xfrm>
            <a:off x="4978399" y="375139"/>
            <a:ext cx="1422401" cy="307777"/>
          </a:xfrm>
          <a:prstGeom prst="rect">
            <a:avLst/>
          </a:prstGeom>
          <a:solidFill>
            <a:srgbClr val="EF713E"/>
          </a:solidFill>
        </p:spPr>
        <p:txBody>
          <a:bodyPr wrap="square">
            <a:spAutoFit/>
          </a:bodyPr>
          <a:lstStyle/>
          <a:p>
            <a:r>
              <a:rPr lang="en-US" sz="1400" b="1">
                <a:solidFill>
                  <a:schemeClr val="bg1"/>
                </a:solidFill>
                <a:latin typeface="Arial" panose="020B0604020202020204" pitchFamily="34" charset="0"/>
                <a:cs typeface="Arial" panose="020B0604020202020204" pitchFamily="34" charset="0"/>
              </a:rPr>
              <a:t>Sahibabad</a:t>
            </a:r>
            <a:endParaRPr lang="en-IN" sz="1400" b="1">
              <a:solidFill>
                <a:schemeClr val="bg1"/>
              </a:solidFill>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C1709EEB-47D4-4F31-99F5-D9E2CE762160}"/>
              </a:ext>
            </a:extLst>
          </p:cNvPr>
          <p:cNvSpPr/>
          <p:nvPr/>
        </p:nvSpPr>
        <p:spPr>
          <a:xfrm flipV="1">
            <a:off x="4884615" y="321604"/>
            <a:ext cx="6775940" cy="45719"/>
          </a:xfrm>
          <a:custGeom>
            <a:avLst/>
            <a:gdLst>
              <a:gd name="connsiteX0" fmla="*/ 2797907 w 2797907"/>
              <a:gd name="connsiteY0" fmla="*/ 0 h 0"/>
              <a:gd name="connsiteX1" fmla="*/ 0 w 2797907"/>
              <a:gd name="connsiteY1" fmla="*/ 0 h 0"/>
            </a:gdLst>
            <a:ahLst/>
            <a:cxnLst>
              <a:cxn ang="0">
                <a:pos x="connsiteX0" y="connsiteY0"/>
              </a:cxn>
              <a:cxn ang="0">
                <a:pos x="connsiteX1" y="connsiteY1"/>
              </a:cxn>
            </a:cxnLst>
            <a:rect l="l" t="t" r="r" b="b"/>
            <a:pathLst>
              <a:path w="2797907">
                <a:moveTo>
                  <a:pt x="2797907" y="0"/>
                </a:moveTo>
                <a:lnTo>
                  <a:pt x="0" y="0"/>
                </a:lnTo>
              </a:path>
            </a:pathLst>
          </a:custGeom>
          <a:noFill/>
          <a:ln w="28575">
            <a:solidFill>
              <a:srgbClr val="EF71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6145934-7E7B-480C-8E7A-C64DF99094ED}"/>
              </a:ext>
            </a:extLst>
          </p:cNvPr>
          <p:cNvSpPr txBox="1"/>
          <p:nvPr/>
        </p:nvSpPr>
        <p:spPr>
          <a:xfrm>
            <a:off x="6471137" y="384560"/>
            <a:ext cx="51737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Total 8 WB employees rewarded </a:t>
            </a:r>
          </a:p>
        </p:txBody>
      </p:sp>
      <p:sp>
        <p:nvSpPr>
          <p:cNvPr id="23" name="TextBox 22">
            <a:extLst>
              <a:ext uri="{FF2B5EF4-FFF2-40B4-BE49-F238E27FC236}">
                <a16:creationId xmlns:a16="http://schemas.microsoft.com/office/drawing/2014/main" id="{74E3B186-2DA0-4A23-AA4C-2651320E21F9}"/>
              </a:ext>
            </a:extLst>
          </p:cNvPr>
          <p:cNvSpPr txBox="1"/>
          <p:nvPr/>
        </p:nvSpPr>
        <p:spPr>
          <a:xfrm>
            <a:off x="4978399" y="3767016"/>
            <a:ext cx="1422401" cy="307777"/>
          </a:xfrm>
          <a:prstGeom prst="rect">
            <a:avLst/>
          </a:prstGeom>
          <a:solidFill>
            <a:srgbClr val="EF713E"/>
          </a:solidFill>
        </p:spPr>
        <p:txBody>
          <a:bodyPr wrap="square">
            <a:spAutoFit/>
          </a:bodyPr>
          <a:lstStyle/>
          <a:p>
            <a:r>
              <a:rPr lang="en-US" sz="1400" b="1">
                <a:solidFill>
                  <a:schemeClr val="bg1"/>
                </a:solidFill>
                <a:latin typeface="Arial" panose="020B0604020202020204" pitchFamily="34" charset="0"/>
                <a:cs typeface="Arial" panose="020B0604020202020204" pitchFamily="34" charset="0"/>
              </a:rPr>
              <a:t>Kolkata</a:t>
            </a:r>
            <a:endParaRPr lang="en-IN" sz="1400" b="1">
              <a:solidFill>
                <a:schemeClr val="bg1"/>
              </a:solidFill>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8CB6DFF3-6CC3-42EE-9F6A-E785C9947AE9}"/>
              </a:ext>
            </a:extLst>
          </p:cNvPr>
          <p:cNvSpPr/>
          <p:nvPr/>
        </p:nvSpPr>
        <p:spPr>
          <a:xfrm flipV="1">
            <a:off x="4884615" y="3713481"/>
            <a:ext cx="6775940" cy="45719"/>
          </a:xfrm>
          <a:custGeom>
            <a:avLst/>
            <a:gdLst>
              <a:gd name="connsiteX0" fmla="*/ 2797907 w 2797907"/>
              <a:gd name="connsiteY0" fmla="*/ 0 h 0"/>
              <a:gd name="connsiteX1" fmla="*/ 0 w 2797907"/>
              <a:gd name="connsiteY1" fmla="*/ 0 h 0"/>
            </a:gdLst>
            <a:ahLst/>
            <a:cxnLst>
              <a:cxn ang="0">
                <a:pos x="connsiteX0" y="connsiteY0"/>
              </a:cxn>
              <a:cxn ang="0">
                <a:pos x="connsiteX1" y="connsiteY1"/>
              </a:cxn>
            </a:cxnLst>
            <a:rect l="l" t="t" r="r" b="b"/>
            <a:pathLst>
              <a:path w="2797907">
                <a:moveTo>
                  <a:pt x="2797907" y="0"/>
                </a:moveTo>
                <a:lnTo>
                  <a:pt x="0" y="0"/>
                </a:lnTo>
              </a:path>
            </a:pathLst>
          </a:custGeom>
          <a:noFill/>
          <a:ln w="28575">
            <a:solidFill>
              <a:srgbClr val="EF713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48BEFD5-18B5-4994-8E32-5828D69722A6}"/>
              </a:ext>
            </a:extLst>
          </p:cNvPr>
          <p:cNvSpPr txBox="1"/>
          <p:nvPr/>
        </p:nvSpPr>
        <p:spPr>
          <a:xfrm>
            <a:off x="6471137" y="3776437"/>
            <a:ext cx="51737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Total 16 WB employees rewarded </a:t>
            </a:r>
          </a:p>
        </p:txBody>
      </p:sp>
      <p:pic>
        <p:nvPicPr>
          <p:cNvPr id="9" name="Picture 8" descr="A group of men in uniform cutting a cake&#10;&#10;Description automatically generated">
            <a:extLst>
              <a:ext uri="{FF2B5EF4-FFF2-40B4-BE49-F238E27FC236}">
                <a16:creationId xmlns:a16="http://schemas.microsoft.com/office/drawing/2014/main" id="{3A646CE9-9112-4D0F-B4C7-858DAA047959}"/>
              </a:ext>
            </a:extLst>
          </p:cNvPr>
          <p:cNvPicPr>
            <a:picLocks noChangeAspect="1"/>
          </p:cNvPicPr>
          <p:nvPr/>
        </p:nvPicPr>
        <p:blipFill rotWithShape="1">
          <a:blip r:embed="rId6">
            <a:extLst>
              <a:ext uri="{28A0092B-C50C-407E-A947-70E740481C1C}">
                <a14:useLocalDpi xmlns:a14="http://schemas.microsoft.com/office/drawing/2010/main" val="0"/>
              </a:ext>
            </a:extLst>
          </a:blip>
          <a:srcRect l="10070" r="10107" b="38081"/>
          <a:stretch/>
        </p:blipFill>
        <p:spPr>
          <a:xfrm>
            <a:off x="7448062" y="948714"/>
            <a:ext cx="4196861" cy="2365008"/>
          </a:xfrm>
          <a:prstGeom prst="rect">
            <a:avLst/>
          </a:prstGeom>
        </p:spPr>
      </p:pic>
      <p:pic>
        <p:nvPicPr>
          <p:cNvPr id="22" name="Picture 21" descr="A person holding a framed piece of paper&#10;&#10;Description automatically generated">
            <a:extLst>
              <a:ext uri="{FF2B5EF4-FFF2-40B4-BE49-F238E27FC236}">
                <a16:creationId xmlns:a16="http://schemas.microsoft.com/office/drawing/2014/main" id="{52671E27-28EF-42F0-8B2D-11FC71F18C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508" y="2178818"/>
            <a:ext cx="2438399" cy="1134904"/>
          </a:xfrm>
          <a:prstGeom prst="rect">
            <a:avLst/>
          </a:prstGeom>
        </p:spPr>
      </p:pic>
      <p:pic>
        <p:nvPicPr>
          <p:cNvPr id="27" name="Picture 26" descr="A group of men holding a certificate&#10;&#10;Description automatically generated">
            <a:extLst>
              <a:ext uri="{FF2B5EF4-FFF2-40B4-BE49-F238E27FC236}">
                <a16:creationId xmlns:a16="http://schemas.microsoft.com/office/drawing/2014/main" id="{A38B0D36-B49D-4294-8E30-AE1649407A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1508" y="948714"/>
            <a:ext cx="2397370" cy="1174387"/>
          </a:xfrm>
          <a:prstGeom prst="rect">
            <a:avLst/>
          </a:prstGeom>
        </p:spPr>
      </p:pic>
      <p:pic>
        <p:nvPicPr>
          <p:cNvPr id="30" name="Picture 29" descr="A group of people in blue shirts&#10;&#10;Description automatically generated">
            <a:extLst>
              <a:ext uri="{FF2B5EF4-FFF2-40B4-BE49-F238E27FC236}">
                <a16:creationId xmlns:a16="http://schemas.microsoft.com/office/drawing/2014/main" id="{F036D677-2399-44AA-993E-03FBCA47D0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0739" y="4246916"/>
            <a:ext cx="6707137" cy="2350013"/>
          </a:xfrm>
          <a:prstGeom prst="rect">
            <a:avLst/>
          </a:prstGeom>
        </p:spPr>
      </p:pic>
    </p:spTree>
    <p:extLst>
      <p:ext uri="{BB962C8B-B14F-4D97-AF65-F5344CB8AC3E}">
        <p14:creationId xmlns:p14="http://schemas.microsoft.com/office/powerpoint/2010/main" val="1629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4994D-3D22-4B3D-864C-231E1DB2EECA}"/>
              </a:ext>
            </a:extLst>
          </p:cNvPr>
          <p:cNvSpPr/>
          <p:nvPr/>
        </p:nvSpPr>
        <p:spPr>
          <a:xfrm>
            <a:off x="371474" y="2703443"/>
            <a:ext cx="11412539" cy="14834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7FBA0F2-B35D-4253-6E80-FFF48674A4DF}"/>
              </a:ext>
            </a:extLst>
          </p:cNvPr>
          <p:cNvSpPr txBox="1"/>
          <p:nvPr/>
        </p:nvSpPr>
        <p:spPr>
          <a:xfrm>
            <a:off x="371474" y="2886912"/>
            <a:ext cx="11412539" cy="646331"/>
          </a:xfrm>
          <a:prstGeom prst="rect">
            <a:avLst/>
          </a:prstGeom>
          <a:noFill/>
        </p:spPr>
        <p:txBody>
          <a:bodyPr wrap="square" lIns="91440" tIns="45720" rIns="91440" bIns="45720" rtlCol="0" anchor="t">
            <a:spAutoFit/>
          </a:bodyPr>
          <a:lstStyle/>
          <a:p>
            <a:pPr algn="ctr"/>
            <a:r>
              <a:rPr lang="en-US" sz="3600" b="1">
                <a:latin typeface="Arial"/>
                <a:cs typeface="Arial"/>
              </a:rPr>
              <a:t>MSEDCL Tariff Revision</a:t>
            </a:r>
          </a:p>
        </p:txBody>
      </p:sp>
      <p:sp>
        <p:nvSpPr>
          <p:cNvPr id="5" name="TextBox 4">
            <a:extLst>
              <a:ext uri="{FF2B5EF4-FFF2-40B4-BE49-F238E27FC236}">
                <a16:creationId xmlns:a16="http://schemas.microsoft.com/office/drawing/2014/main" id="{12505AC8-C633-4FB9-936F-51B8392282AD}"/>
              </a:ext>
            </a:extLst>
          </p:cNvPr>
          <p:cNvSpPr txBox="1"/>
          <p:nvPr/>
        </p:nvSpPr>
        <p:spPr>
          <a:xfrm>
            <a:off x="430696" y="3449079"/>
            <a:ext cx="11330608" cy="461665"/>
          </a:xfrm>
          <a:prstGeom prst="rect">
            <a:avLst/>
          </a:prstGeom>
          <a:noFill/>
        </p:spPr>
        <p:txBody>
          <a:bodyPr wrap="square">
            <a:spAutoFit/>
          </a:bodyPr>
          <a:lstStyle/>
          <a:p>
            <a:pPr algn="ctr"/>
            <a:r>
              <a:rPr lang="en-US" sz="2400">
                <a:latin typeface="Arial" panose="020B0604020202020204" pitchFamily="34" charset="0"/>
                <a:cs typeface="Arial" panose="020B0604020202020204" pitchFamily="34" charset="0"/>
              </a:rPr>
              <a:t>Summary &amp; Impact</a:t>
            </a:r>
            <a:endParaRPr lang="en-US" sz="2400" b="1">
              <a:solidFill>
                <a:srgbClr val="03143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013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655C-A96E-46D1-A4ED-0B87BD7A672E}"/>
              </a:ext>
            </a:extLst>
          </p:cNvPr>
          <p:cNvSpPr>
            <a:spLocks noGrp="1"/>
          </p:cNvSpPr>
          <p:nvPr>
            <p:ph type="title"/>
          </p:nvPr>
        </p:nvSpPr>
        <p:spPr/>
        <p:txBody>
          <a:bodyPr/>
          <a:lstStyle/>
          <a:p>
            <a:r>
              <a:rPr lang="en-IN"/>
              <a:t>MSEDCL Tariff Revision : </a:t>
            </a:r>
            <a:r>
              <a:rPr lang="en-IN" sz="2400" i="1"/>
              <a:t>Summary</a:t>
            </a:r>
            <a:endParaRPr lang="en-IN" i="1"/>
          </a:p>
        </p:txBody>
      </p:sp>
      <p:sp>
        <p:nvSpPr>
          <p:cNvPr id="4" name="TextBox 3">
            <a:extLst>
              <a:ext uri="{FF2B5EF4-FFF2-40B4-BE49-F238E27FC236}">
                <a16:creationId xmlns:a16="http://schemas.microsoft.com/office/drawing/2014/main" id="{CD31E2BF-5B68-4E85-8CDE-1E0943706E83}"/>
              </a:ext>
            </a:extLst>
          </p:cNvPr>
          <p:cNvSpPr txBox="1"/>
          <p:nvPr/>
        </p:nvSpPr>
        <p:spPr>
          <a:xfrm>
            <a:off x="2259496" y="1341026"/>
            <a:ext cx="7673008" cy="646331"/>
          </a:xfrm>
          <a:prstGeom prst="rect">
            <a:avLst/>
          </a:prstGeom>
          <a:noFill/>
        </p:spPr>
        <p:txBody>
          <a:bodyPr wrap="square">
            <a:spAutoFit/>
          </a:bodyPr>
          <a:lstStyle/>
          <a:p>
            <a:pPr algn="ctr"/>
            <a:r>
              <a:rPr lang="en-IN" i="1"/>
              <a:t>On 21</a:t>
            </a:r>
            <a:r>
              <a:rPr lang="en-IN" i="1" baseline="30000"/>
              <a:t>st</a:t>
            </a:r>
            <a:r>
              <a:rPr lang="en-IN" i="1"/>
              <a:t> Jan’25 MSEDCL released a circular for multi year tariff Petition which included the proposed change in tariff rates for the next 5 years</a:t>
            </a:r>
          </a:p>
        </p:txBody>
      </p:sp>
      <p:sp>
        <p:nvSpPr>
          <p:cNvPr id="5" name="Freeform: Shape 4">
            <a:extLst>
              <a:ext uri="{FF2B5EF4-FFF2-40B4-BE49-F238E27FC236}">
                <a16:creationId xmlns:a16="http://schemas.microsoft.com/office/drawing/2014/main" id="{7C62D320-7720-40B0-A87D-4BB26CEF7F41}"/>
              </a:ext>
            </a:extLst>
          </p:cNvPr>
          <p:cNvSpPr/>
          <p:nvPr/>
        </p:nvSpPr>
        <p:spPr>
          <a:xfrm>
            <a:off x="433616" y="2642381"/>
            <a:ext cx="4404714" cy="45719"/>
          </a:xfrm>
          <a:custGeom>
            <a:avLst/>
            <a:gdLst>
              <a:gd name="connsiteX0" fmla="*/ 0 w 7744571"/>
              <a:gd name="connsiteY0" fmla="*/ 0 h 0"/>
              <a:gd name="connsiteX1" fmla="*/ 7744571 w 7744571"/>
              <a:gd name="connsiteY1" fmla="*/ 0 h 0"/>
            </a:gdLst>
            <a:ahLst/>
            <a:cxnLst>
              <a:cxn ang="0">
                <a:pos x="connsiteX0" y="connsiteY0"/>
              </a:cxn>
              <a:cxn ang="0">
                <a:pos x="connsiteX1" y="connsiteY1"/>
              </a:cxn>
            </a:cxnLst>
            <a:rect l="l" t="t" r="r" b="b"/>
            <a:pathLst>
              <a:path w="7744571">
                <a:moveTo>
                  <a:pt x="0" y="0"/>
                </a:moveTo>
                <a:lnTo>
                  <a:pt x="7744571" y="0"/>
                </a:lnTo>
              </a:path>
            </a:pathLst>
          </a:custGeom>
          <a:noFill/>
          <a:ln>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2A30C1F-63F3-4A12-A77B-3B03E07A6E51}"/>
              </a:ext>
            </a:extLst>
          </p:cNvPr>
          <p:cNvSpPr txBox="1"/>
          <p:nvPr/>
        </p:nvSpPr>
        <p:spPr>
          <a:xfrm>
            <a:off x="348590" y="3143975"/>
            <a:ext cx="4594886" cy="1215717"/>
          </a:xfrm>
          <a:prstGeom prst="rect">
            <a:avLst/>
          </a:prstGeom>
          <a:noFill/>
        </p:spPr>
        <p:txBody>
          <a:bodyPr wrap="square">
            <a:spAutoFit/>
          </a:bodyPr>
          <a:lstStyle/>
          <a:p>
            <a:pPr marL="285750" indent="-285750">
              <a:buFont typeface="Arial" panose="020B0604020202020204" pitchFamily="34" charset="0"/>
              <a:buChar char="•"/>
              <a:tabLst>
                <a:tab pos="1614488" algn="l"/>
              </a:tabLst>
            </a:pPr>
            <a:r>
              <a:rPr lang="en-US"/>
              <a:t>Fixed charges </a:t>
            </a:r>
          </a:p>
          <a:p>
            <a:pPr marL="742950" lvl="1" indent="-285750">
              <a:spcAft>
                <a:spcPts val="600"/>
              </a:spcAft>
              <a:buSzPct val="80000"/>
              <a:buFont typeface="Courier New" panose="02070309020205020404" pitchFamily="49" charset="0"/>
              <a:buChar char="o"/>
              <a:tabLst>
                <a:tab pos="1614488" algn="l"/>
              </a:tabLst>
            </a:pPr>
            <a:r>
              <a:rPr lang="en-US" sz="1600"/>
              <a:t>Increase in in billing demand &amp; demand rate</a:t>
            </a:r>
          </a:p>
          <a:p>
            <a:pPr marL="285750" indent="-285750">
              <a:buFont typeface="Arial" panose="020B0604020202020204" pitchFamily="34" charset="0"/>
              <a:buChar char="•"/>
              <a:tabLst>
                <a:tab pos="1614488" algn="l"/>
              </a:tabLst>
            </a:pPr>
            <a:r>
              <a:rPr lang="en-US"/>
              <a:t>TOD* charges</a:t>
            </a:r>
          </a:p>
          <a:p>
            <a:pPr marL="742950" lvl="1" indent="-285750">
              <a:buSzPct val="80000"/>
              <a:buFont typeface="Courier New" panose="02070309020205020404" pitchFamily="49" charset="0"/>
              <a:buChar char="o"/>
              <a:tabLst>
                <a:tab pos="1614488" algn="l"/>
              </a:tabLst>
            </a:pPr>
            <a:r>
              <a:rPr lang="en-US" sz="1600"/>
              <a:t>Revision in TOD zones &amp; TOD rates</a:t>
            </a:r>
            <a:endParaRPr lang="en-IN" sz="1600"/>
          </a:p>
        </p:txBody>
      </p:sp>
      <p:sp>
        <p:nvSpPr>
          <p:cNvPr id="9" name="TextBox 8">
            <a:extLst>
              <a:ext uri="{FF2B5EF4-FFF2-40B4-BE49-F238E27FC236}">
                <a16:creationId xmlns:a16="http://schemas.microsoft.com/office/drawing/2014/main" id="{2C0B8BA2-F80C-4E21-92F1-30A6F1CD22E7}"/>
              </a:ext>
            </a:extLst>
          </p:cNvPr>
          <p:cNvSpPr txBox="1"/>
          <p:nvPr/>
        </p:nvSpPr>
        <p:spPr>
          <a:xfrm>
            <a:off x="1193120" y="2651905"/>
            <a:ext cx="2902630" cy="329419"/>
          </a:xfrm>
          <a:prstGeom prst="rect">
            <a:avLst/>
          </a:prstGeom>
          <a:solidFill>
            <a:schemeClr val="tx2">
              <a:lumMod val="20000"/>
              <a:lumOff val="80000"/>
            </a:schemeClr>
          </a:solidFill>
        </p:spPr>
        <p:txBody>
          <a:bodyPr wrap="square" anchor="ctr" anchorCtr="0">
            <a:noAutofit/>
          </a:bodyPr>
          <a:lstStyle/>
          <a:p>
            <a:pPr algn="ctr"/>
            <a:r>
              <a:rPr lang="en-US" sz="1600" b="1"/>
              <a:t>Impact on Newspaper Industry</a:t>
            </a:r>
            <a:endParaRPr lang="en-US" sz="2000" b="1"/>
          </a:p>
        </p:txBody>
      </p:sp>
      <p:sp>
        <p:nvSpPr>
          <p:cNvPr id="13" name="Left Brace 12">
            <a:extLst>
              <a:ext uri="{FF2B5EF4-FFF2-40B4-BE49-F238E27FC236}">
                <a16:creationId xmlns:a16="http://schemas.microsoft.com/office/drawing/2014/main" id="{1CE7E912-D898-4D8B-9475-C2268958E5EC}"/>
              </a:ext>
            </a:extLst>
          </p:cNvPr>
          <p:cNvSpPr/>
          <p:nvPr/>
        </p:nvSpPr>
        <p:spPr>
          <a:xfrm rot="5400000">
            <a:off x="10640467" y="1383224"/>
            <a:ext cx="238535" cy="2077374"/>
          </a:xfrm>
          <a:prstGeom prst="leftBrace">
            <a:avLst>
              <a:gd name="adj1" fmla="val 81940"/>
              <a:gd name="adj2" fmla="val 49212"/>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54C81426-B762-4391-9F6B-42A35A8A7371}"/>
              </a:ext>
            </a:extLst>
          </p:cNvPr>
          <p:cNvSpPr txBox="1"/>
          <p:nvPr/>
        </p:nvSpPr>
        <p:spPr>
          <a:xfrm>
            <a:off x="9980983" y="2002538"/>
            <a:ext cx="1630575" cy="307777"/>
          </a:xfrm>
          <a:prstGeom prst="rect">
            <a:avLst/>
          </a:prstGeom>
          <a:noFill/>
        </p:spPr>
        <p:txBody>
          <a:bodyPr wrap="none" rtlCol="0">
            <a:spAutoFit/>
          </a:bodyPr>
          <a:lstStyle/>
          <a:p>
            <a:r>
              <a:rPr lang="en-US" sz="1400">
                <a:latin typeface="Aptos Narrow" panose="020B0004020202020204" pitchFamily="34" charset="0"/>
              </a:rPr>
              <a:t>(80 % consumption)</a:t>
            </a:r>
            <a:endParaRPr lang="en-IN" sz="1400"/>
          </a:p>
        </p:txBody>
      </p:sp>
      <p:sp>
        <p:nvSpPr>
          <p:cNvPr id="18" name="TextBox 17">
            <a:extLst>
              <a:ext uri="{FF2B5EF4-FFF2-40B4-BE49-F238E27FC236}">
                <a16:creationId xmlns:a16="http://schemas.microsoft.com/office/drawing/2014/main" id="{76FF5FC5-EEDE-44CD-ACCC-ED01FD4739C7}"/>
              </a:ext>
            </a:extLst>
          </p:cNvPr>
          <p:cNvSpPr txBox="1"/>
          <p:nvPr/>
        </p:nvSpPr>
        <p:spPr>
          <a:xfrm>
            <a:off x="3822160" y="6486686"/>
            <a:ext cx="1282577" cy="246221"/>
          </a:xfrm>
          <a:prstGeom prst="rect">
            <a:avLst/>
          </a:prstGeom>
          <a:noFill/>
        </p:spPr>
        <p:txBody>
          <a:bodyPr wrap="square" rtlCol="0">
            <a:spAutoFit/>
          </a:bodyPr>
          <a:lstStyle/>
          <a:p>
            <a:pPr marL="0" lvl="1"/>
            <a:r>
              <a:rPr lang="en-US" sz="1000" i="1">
                <a:solidFill>
                  <a:schemeClr val="tx1">
                    <a:lumMod val="50000"/>
                    <a:lumOff val="50000"/>
                  </a:schemeClr>
                </a:solidFill>
              </a:rPr>
              <a:t>* TOD: Time of day</a:t>
            </a:r>
            <a:endParaRPr lang="en-IN" sz="1000" i="1">
              <a:solidFill>
                <a:schemeClr val="tx1">
                  <a:lumMod val="50000"/>
                  <a:lumOff val="50000"/>
                </a:schemeClr>
              </a:solidFill>
            </a:endParaRPr>
          </a:p>
        </p:txBody>
      </p:sp>
      <p:sp>
        <p:nvSpPr>
          <p:cNvPr id="19" name="TextBox 18">
            <a:extLst>
              <a:ext uri="{FF2B5EF4-FFF2-40B4-BE49-F238E27FC236}">
                <a16:creationId xmlns:a16="http://schemas.microsoft.com/office/drawing/2014/main" id="{5EC95C1D-A94C-4226-8E67-D57D4AEBF014}"/>
              </a:ext>
            </a:extLst>
          </p:cNvPr>
          <p:cNvSpPr txBox="1"/>
          <p:nvPr/>
        </p:nvSpPr>
        <p:spPr>
          <a:xfrm>
            <a:off x="5010319" y="6486686"/>
            <a:ext cx="3545283" cy="246221"/>
          </a:xfrm>
          <a:prstGeom prst="rect">
            <a:avLst/>
          </a:prstGeom>
          <a:noFill/>
        </p:spPr>
        <p:txBody>
          <a:bodyPr wrap="square" rtlCol="0">
            <a:spAutoFit/>
          </a:bodyPr>
          <a:lstStyle/>
          <a:p>
            <a:pPr marL="0" lvl="1"/>
            <a:r>
              <a:rPr lang="en-US" sz="1000" i="1">
                <a:solidFill>
                  <a:schemeClr val="tx1">
                    <a:lumMod val="50000"/>
                    <a:lumOff val="50000"/>
                  </a:schemeClr>
                </a:solidFill>
              </a:rPr>
              <a:t>MSEDCL: Maharashtra State Electricity Distribution Company Ltd.</a:t>
            </a:r>
            <a:endParaRPr lang="en-IN" sz="1000" i="1">
              <a:solidFill>
                <a:schemeClr val="tx1">
                  <a:lumMod val="50000"/>
                  <a:lumOff val="50000"/>
                </a:schemeClr>
              </a:solidFill>
            </a:endParaRPr>
          </a:p>
        </p:txBody>
      </p:sp>
      <p:graphicFrame>
        <p:nvGraphicFramePr>
          <p:cNvPr id="20" name="Table 19">
            <a:extLst>
              <a:ext uri="{FF2B5EF4-FFF2-40B4-BE49-F238E27FC236}">
                <a16:creationId xmlns:a16="http://schemas.microsoft.com/office/drawing/2014/main" id="{8D9C4AA0-D843-4064-B984-6733C909292E}"/>
              </a:ext>
            </a:extLst>
          </p:cNvPr>
          <p:cNvGraphicFramePr>
            <a:graphicFrameLocks noGrp="1"/>
          </p:cNvGraphicFramePr>
          <p:nvPr>
            <p:extLst>
              <p:ext uri="{D42A27DB-BD31-4B8C-83A1-F6EECF244321}">
                <p14:modId xmlns:p14="http://schemas.microsoft.com/office/powerpoint/2010/main" val="3102827129"/>
              </p:ext>
            </p:extLst>
          </p:nvPr>
        </p:nvGraphicFramePr>
        <p:xfrm>
          <a:off x="5592931" y="2629087"/>
          <a:ext cx="6223050" cy="3705038"/>
        </p:xfrm>
        <a:graphic>
          <a:graphicData uri="http://schemas.openxmlformats.org/drawingml/2006/table">
            <a:tbl>
              <a:tblPr/>
              <a:tblGrid>
                <a:gridCol w="861916">
                  <a:extLst>
                    <a:ext uri="{9D8B030D-6E8A-4147-A177-3AD203B41FA5}">
                      <a16:colId xmlns:a16="http://schemas.microsoft.com/office/drawing/2014/main" val="3530821801"/>
                    </a:ext>
                  </a:extLst>
                </a:gridCol>
                <a:gridCol w="1185134">
                  <a:extLst>
                    <a:ext uri="{9D8B030D-6E8A-4147-A177-3AD203B41FA5}">
                      <a16:colId xmlns:a16="http://schemas.microsoft.com/office/drawing/2014/main" val="436867215"/>
                    </a:ext>
                  </a:extLst>
                </a:gridCol>
                <a:gridCol w="1044000">
                  <a:extLst>
                    <a:ext uri="{9D8B030D-6E8A-4147-A177-3AD203B41FA5}">
                      <a16:colId xmlns:a16="http://schemas.microsoft.com/office/drawing/2014/main" val="1544164750"/>
                    </a:ext>
                  </a:extLst>
                </a:gridCol>
                <a:gridCol w="1044000">
                  <a:extLst>
                    <a:ext uri="{9D8B030D-6E8A-4147-A177-3AD203B41FA5}">
                      <a16:colId xmlns:a16="http://schemas.microsoft.com/office/drawing/2014/main" val="587869848"/>
                    </a:ext>
                  </a:extLst>
                </a:gridCol>
                <a:gridCol w="1044000">
                  <a:extLst>
                    <a:ext uri="{9D8B030D-6E8A-4147-A177-3AD203B41FA5}">
                      <a16:colId xmlns:a16="http://schemas.microsoft.com/office/drawing/2014/main" val="104071290"/>
                    </a:ext>
                  </a:extLst>
                </a:gridCol>
                <a:gridCol w="1044000">
                  <a:extLst>
                    <a:ext uri="{9D8B030D-6E8A-4147-A177-3AD203B41FA5}">
                      <a16:colId xmlns:a16="http://schemas.microsoft.com/office/drawing/2014/main" val="3653051331"/>
                    </a:ext>
                  </a:extLst>
                </a:gridCol>
              </a:tblGrid>
              <a:tr h="292751">
                <a:tc gridSpan="6">
                  <a:txBody>
                    <a:bodyPr/>
                    <a:lstStyle/>
                    <a:p>
                      <a:pPr algn="ctr" fontAlgn="ctr"/>
                      <a:r>
                        <a:rPr lang="en-US" sz="1800" b="0" i="0" u="none" strike="noStrike">
                          <a:solidFill>
                            <a:schemeClr val="bg1"/>
                          </a:solidFill>
                          <a:effectLst/>
                          <a:latin typeface="Aptos Narrow" panose="020B0004020202020204" pitchFamily="34" charset="0"/>
                        </a:rPr>
                        <a:t>Rates revision</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a:p>
                  </a:txBody>
                  <a:tcPr marL="72000" marR="72000" marT="9525" marB="0" anchor="ctr">
                    <a:lnL>
                      <a:noFill/>
                    </a:lnL>
                    <a:lnR>
                      <a:noFill/>
                    </a:lnR>
                    <a:lnT>
                      <a:noFill/>
                    </a:lnT>
                    <a:lnB w="635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tc>
                <a:tc h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3418753"/>
                  </a:ext>
                </a:extLst>
              </a:tr>
              <a:tr h="329503">
                <a:tc gridSpan="2">
                  <a:txBody>
                    <a:bodyPr/>
                    <a:lstStyle/>
                    <a:p>
                      <a:pPr algn="ctr" fontAlgn="ctr"/>
                      <a:r>
                        <a:rPr lang="en-IN" sz="1200" b="0" i="0" u="none" strike="noStrike">
                          <a:solidFill>
                            <a:schemeClr val="bg1"/>
                          </a:solidFill>
                          <a:effectLst/>
                          <a:latin typeface="Aptos Narrow" panose="020B0004020202020204" pitchFamily="34" charset="0"/>
                        </a:rPr>
                        <a:t>TOD* Zone</a:t>
                      </a:r>
                      <a:endParaRPr lang="en-IN" sz="1200" b="0" i="1" u="none" strike="noStrike">
                        <a:solidFill>
                          <a:schemeClr val="bg1"/>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a:p>
                  </a:txBody>
                  <a:tcPr marL="72000" marR="72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200" b="0" i="0" u="none" strike="noStrike">
                          <a:solidFill>
                            <a:schemeClr val="bg1"/>
                          </a:solidFill>
                          <a:effectLst/>
                          <a:latin typeface="Aptos Narrow" panose="020B0004020202020204" pitchFamily="34" charset="0"/>
                        </a:rPr>
                        <a:t>06:00 – 09:00</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r>
                        <a:rPr lang="en-IN" sz="1200" b="0" i="0" u="none" strike="noStrike">
                          <a:solidFill>
                            <a:schemeClr val="bg1"/>
                          </a:solidFill>
                          <a:effectLst/>
                          <a:latin typeface="Aptos Narrow" panose="020B0004020202020204" pitchFamily="34" charset="0"/>
                        </a:rPr>
                        <a:t>09:00 – 17:00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r>
                        <a:rPr lang="en-IN" sz="1200" b="0" i="0" u="none" strike="noStrike">
                          <a:solidFill>
                            <a:schemeClr val="bg1"/>
                          </a:solidFill>
                          <a:effectLst/>
                          <a:latin typeface="Aptos Narrow" panose="020B0004020202020204" pitchFamily="34" charset="0"/>
                        </a:rPr>
                        <a:t>17:00 – 22:00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r>
                        <a:rPr lang="en-IN" sz="1200" b="0" i="0" u="none" strike="noStrike">
                          <a:solidFill>
                            <a:schemeClr val="bg1"/>
                          </a:solidFill>
                          <a:effectLst/>
                          <a:latin typeface="Aptos Narrow" panose="020B0004020202020204" pitchFamily="34" charset="0"/>
                        </a:rPr>
                        <a:t>22:00 – 06:00</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729998996"/>
                  </a:ext>
                </a:extLst>
              </a:tr>
              <a:tr h="259907">
                <a:tc gridSpan="6">
                  <a:txBody>
                    <a:bodyPr/>
                    <a:lstStyle/>
                    <a:p>
                      <a:pPr algn="l" fontAlgn="ctr"/>
                      <a:r>
                        <a:rPr lang="en-IN" sz="1200" b="1" i="0" u="none" strike="noStrike">
                          <a:solidFill>
                            <a:schemeClr val="tx1">
                              <a:lumMod val="75000"/>
                              <a:lumOff val="25000"/>
                            </a:schemeClr>
                          </a:solidFill>
                          <a:effectLst/>
                          <a:latin typeface="Aptos Narrow" panose="020B0004020202020204" pitchFamily="34" charset="0"/>
                        </a:rPr>
                        <a:t>Change in variable charges : TOD wise</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endParaRPr lang="en-IN"/>
                    </a:p>
                  </a:txBody>
                  <a:tcPr>
                    <a:lnT w="6350" cap="flat" cmpd="sng" algn="ctr">
                      <a:solidFill>
                        <a:schemeClr val="bg1">
                          <a:lumMod val="85000"/>
                        </a:schemeClr>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6386724"/>
                  </a:ext>
                </a:extLst>
              </a:tr>
              <a:tr h="238958">
                <a:tc rowSpan="3">
                  <a:txBody>
                    <a:bodyPr/>
                    <a:lstStyle/>
                    <a:p>
                      <a:pPr algn="l" fontAlgn="ctr"/>
                      <a:r>
                        <a:rPr lang="en-IN" sz="1200" b="0" i="0" u="none" strike="noStrike">
                          <a:solidFill>
                            <a:srgbClr val="000000"/>
                          </a:solidFill>
                          <a:effectLst/>
                          <a:latin typeface="Aptos Narrow" panose="020B0004020202020204" pitchFamily="34" charset="0"/>
                        </a:rPr>
                        <a:t>Current</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IN" sz="1200" b="0" i="0" u="none" strike="noStrike">
                          <a:solidFill>
                            <a:srgbClr val="000000"/>
                          </a:solidFill>
                          <a:effectLst/>
                          <a:latin typeface="Aptos Narrow" panose="020B0004020202020204" pitchFamily="34" charset="0"/>
                        </a:rPr>
                        <a:t>Base rate  FY25</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200" b="0" i="0" u="none" strike="noStrike">
                          <a:solidFill>
                            <a:srgbClr val="000000"/>
                          </a:solidFill>
                          <a:effectLst/>
                          <a:latin typeface="Aptos Narrow" panose="020B0004020202020204" pitchFamily="34" charset="0"/>
                        </a:rPr>
                        <a:t>10.65</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10.65</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10.65</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10.65</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3338538"/>
                  </a:ext>
                </a:extLst>
              </a:tr>
              <a:tr h="238958">
                <a:tc v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IN" sz="1200" b="0" i="0" u="none" strike="noStrike">
                          <a:solidFill>
                            <a:srgbClr val="000000"/>
                          </a:solidFill>
                          <a:effectLst/>
                          <a:latin typeface="Aptos Narrow" panose="020B0004020202020204" pitchFamily="34" charset="0"/>
                        </a:rPr>
                        <a:t>TOD rates  (Rs)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200" b="1" i="0" u="none" strike="noStrike">
                          <a:solidFill>
                            <a:srgbClr val="000000"/>
                          </a:solidFill>
                          <a:effectLst/>
                          <a:latin typeface="Aptos Narrow" panose="020B0004020202020204" pitchFamily="34" charset="0"/>
                        </a:rPr>
                        <a:t>-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200" b="1" i="0" u="none" strike="noStrike">
                          <a:solidFill>
                            <a:srgbClr val="000000"/>
                          </a:solidFill>
                          <a:effectLst/>
                          <a:latin typeface="Aptos Narrow" panose="020B0004020202020204" pitchFamily="34" charset="0"/>
                        </a:rPr>
                        <a:t>0.80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200" b="1" i="0" u="none" strike="noStrike">
                          <a:solidFill>
                            <a:srgbClr val="000000"/>
                          </a:solidFill>
                          <a:effectLst/>
                          <a:latin typeface="Aptos Narrow" panose="020B0004020202020204" pitchFamily="34" charset="0"/>
                        </a:rPr>
                        <a:t>1.10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200" b="1" i="0" u="none" strike="noStrike">
                          <a:solidFill>
                            <a:srgbClr val="000000"/>
                          </a:solidFill>
                          <a:effectLst/>
                          <a:latin typeface="Aptos Narrow" panose="020B0004020202020204" pitchFamily="34" charset="0"/>
                        </a:rPr>
                        <a:t>(1.50)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49023676"/>
                  </a:ext>
                </a:extLst>
              </a:tr>
              <a:tr h="238958">
                <a:tc v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IN" sz="1200" b="0" i="0" u="none" strike="noStrike">
                          <a:solidFill>
                            <a:srgbClr val="000000"/>
                          </a:solidFill>
                          <a:effectLst/>
                          <a:latin typeface="Aptos Narrow" panose="020B0004020202020204" pitchFamily="34" charset="0"/>
                        </a:rPr>
                        <a:t>Total rate/unit</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200" b="0" i="0" u="none" strike="noStrike">
                          <a:solidFill>
                            <a:srgbClr val="000000"/>
                          </a:solidFill>
                          <a:effectLst/>
                          <a:latin typeface="Aptos Narrow" panose="020B0004020202020204" pitchFamily="34" charset="0"/>
                        </a:rPr>
                        <a:t>10.65</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200" b="0" i="0" u="none" strike="noStrike">
                          <a:solidFill>
                            <a:srgbClr val="000000"/>
                          </a:solidFill>
                          <a:effectLst/>
                          <a:latin typeface="Aptos Narrow" panose="020B0004020202020204" pitchFamily="34" charset="0"/>
                        </a:rPr>
                        <a:t>11.45</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200" b="0" i="0" u="none" strike="noStrike">
                          <a:solidFill>
                            <a:srgbClr val="000000"/>
                          </a:solidFill>
                          <a:effectLst/>
                          <a:latin typeface="Aptos Narrow" panose="020B0004020202020204" pitchFamily="34" charset="0"/>
                        </a:rPr>
                        <a:t>11.75</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200" b="0" i="0" u="none" strike="noStrike">
                          <a:solidFill>
                            <a:srgbClr val="000000"/>
                          </a:solidFill>
                          <a:effectLst/>
                          <a:latin typeface="Aptos Narrow" panose="020B0004020202020204" pitchFamily="34" charset="0"/>
                        </a:rPr>
                        <a:t>9.15</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34205902"/>
                  </a:ext>
                </a:extLst>
              </a:tr>
              <a:tr h="216226">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Aptos Narrow" panose="020B0004020202020204" pitchFamily="34" charset="0"/>
                        </a:rPr>
                        <a:t>Proposed</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Aptos Narrow" panose="020B0004020202020204" pitchFamily="34" charset="0"/>
                        </a:rPr>
                        <a:t>Base rate  FY26</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200" b="0" i="0" u="none" strike="noStrike">
                          <a:solidFill>
                            <a:srgbClr val="000000"/>
                          </a:solidFill>
                          <a:effectLst/>
                          <a:latin typeface="Aptos Narrow" panose="020B0004020202020204" pitchFamily="34" charset="0"/>
                        </a:rPr>
                        <a:t>10.56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ptos Narrow" panose="020B0004020202020204" pitchFamily="34" charset="0"/>
                        </a:rPr>
                        <a:t>10.56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ptos Narrow" panose="020B0004020202020204" pitchFamily="34" charset="0"/>
                        </a:rPr>
                        <a:t>10.56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ptos Narrow" panose="020B0004020202020204" pitchFamily="34" charset="0"/>
                        </a:rPr>
                        <a:t>10.56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8189664"/>
                  </a:ext>
                </a:extLst>
              </a:tr>
              <a:tr h="216226">
                <a:tc v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en-IN" sz="1200" b="0" i="0" u="none" strike="noStrike">
                          <a:solidFill>
                            <a:srgbClr val="000000"/>
                          </a:solidFill>
                          <a:effectLst/>
                          <a:latin typeface="Aptos Narrow" panose="020B0004020202020204" pitchFamily="34" charset="0"/>
                        </a:rPr>
                        <a:t>TOD rates  (Rs)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200" b="1" i="0" u="none" strike="noStrike">
                          <a:solidFill>
                            <a:srgbClr val="000000"/>
                          </a:solidFill>
                          <a:effectLst/>
                          <a:latin typeface="Aptos Narrow" panose="020B0004020202020204" pitchFamily="34" charset="0"/>
                        </a:rPr>
                        <a:t>1.15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200" b="1" i="0" u="none" strike="noStrike">
                          <a:solidFill>
                            <a:srgbClr val="000000"/>
                          </a:solidFill>
                          <a:effectLst/>
                          <a:latin typeface="Aptos Narrow" panose="020B0004020202020204" pitchFamily="34" charset="0"/>
                        </a:rPr>
                        <a:t>  (2.15)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200" b="1" i="0" u="none" strike="noStrike">
                          <a:solidFill>
                            <a:srgbClr val="000000"/>
                          </a:solidFill>
                          <a:effectLst/>
                          <a:latin typeface="Aptos Narrow" panose="020B0004020202020204" pitchFamily="34" charset="0"/>
                        </a:rPr>
                        <a:t>1.30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200" b="1" i="0" u="none" strike="noStrike">
                          <a:solidFill>
                            <a:srgbClr val="000000"/>
                          </a:solidFill>
                          <a:effectLst/>
                          <a:latin typeface="Aptos Narrow" panose="020B0004020202020204" pitchFamily="34" charset="0"/>
                        </a:rPr>
                        <a:t>1.00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039655"/>
                  </a:ext>
                </a:extLst>
              </a:tr>
              <a:tr h="216226">
                <a:tc vMerge="1">
                  <a:txBody>
                    <a:bodyPr/>
                    <a:lstStyle/>
                    <a:p>
                      <a:pPr algn="l" fontAlgn="ctr"/>
                      <a:endParaRPr lang="en-IN" sz="1400" b="0" i="0" u="none" strike="noStrike">
                        <a:solidFill>
                          <a:srgbClr val="000000"/>
                        </a:solidFill>
                        <a:effectLst/>
                        <a:latin typeface="Aptos Narrow" panose="020B0004020202020204" pitchFamily="34" charset="0"/>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en-IN" sz="1200" b="0" i="0" u="none" strike="noStrike">
                          <a:solidFill>
                            <a:srgbClr val="000000"/>
                          </a:solidFill>
                          <a:effectLst/>
                          <a:latin typeface="Aptos Narrow" panose="020B0004020202020204" pitchFamily="34" charset="0"/>
                        </a:rPr>
                        <a:t>Total Rs/unit</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200" b="0" i="0" u="none" strike="noStrike">
                          <a:solidFill>
                            <a:srgbClr val="000000"/>
                          </a:solidFill>
                          <a:effectLst/>
                          <a:latin typeface="Aptos Narrow" panose="020B0004020202020204" pitchFamily="34" charset="0"/>
                        </a:rPr>
                        <a:t>11.71</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200" b="0" i="0" u="none" strike="noStrike">
                          <a:solidFill>
                            <a:srgbClr val="000000"/>
                          </a:solidFill>
                          <a:effectLst/>
                          <a:latin typeface="Aptos Narrow" panose="020B0004020202020204" pitchFamily="34" charset="0"/>
                        </a:rPr>
                        <a:t>8.41</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200" b="0" i="0" u="none" strike="noStrike">
                          <a:solidFill>
                            <a:srgbClr val="000000"/>
                          </a:solidFill>
                          <a:effectLst/>
                          <a:latin typeface="Aptos Narrow" panose="020B0004020202020204" pitchFamily="34" charset="0"/>
                        </a:rPr>
                        <a:t>11.86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200" b="0" i="0" u="none" strike="noStrike">
                          <a:solidFill>
                            <a:srgbClr val="000000"/>
                          </a:solidFill>
                          <a:effectLst/>
                          <a:latin typeface="Aptos Narrow" panose="020B0004020202020204" pitchFamily="34" charset="0"/>
                        </a:rPr>
                        <a:t>11.56</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0340253"/>
                  </a:ext>
                </a:extLst>
              </a:tr>
              <a:tr h="216226">
                <a:tc gridSpan="2">
                  <a:txBody>
                    <a:bodyPr/>
                    <a:lstStyle/>
                    <a:p>
                      <a:pPr algn="l" fontAlgn="ctr"/>
                      <a:r>
                        <a:rPr lang="en-IN" sz="1200" b="0" i="0" u="none" strike="noStrike">
                          <a:solidFill>
                            <a:schemeClr val="tx1"/>
                          </a:solidFill>
                          <a:effectLst/>
                          <a:latin typeface="Aptos Narrow" panose="020B0004020202020204" pitchFamily="34" charset="0"/>
                        </a:rPr>
                        <a:t>Impact per Unit (Rs) </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ctr"/>
                      <a:r>
                        <a:rPr lang="en-IN" sz="1200" b="0" i="0" u="none" strike="noStrike">
                          <a:solidFill>
                            <a:schemeClr val="tx1"/>
                          </a:solidFill>
                          <a:effectLst/>
                          <a:latin typeface="Aptos Narrow" panose="020B0004020202020204" pitchFamily="34" charset="0"/>
                        </a:rPr>
                        <a:t>1.06</a:t>
                      </a: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ctr"/>
                      <a:r>
                        <a:rPr lang="en-IN" sz="1200" b="0" i="0" u="none" strike="noStrike">
                          <a:solidFill>
                            <a:schemeClr val="tx1"/>
                          </a:solidFill>
                          <a:effectLst/>
                          <a:latin typeface="Aptos Narrow" panose="020B0004020202020204" pitchFamily="34" charset="0"/>
                        </a:rPr>
                        <a:t>(3.04)</a:t>
                      </a: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ctr"/>
                      <a:r>
                        <a:rPr lang="en-IN" sz="1200" b="0" i="0" u="none" strike="noStrike">
                          <a:solidFill>
                            <a:schemeClr val="tx1"/>
                          </a:solidFill>
                          <a:effectLst/>
                          <a:latin typeface="Aptos Narrow" panose="020B0004020202020204" pitchFamily="34" charset="0"/>
                        </a:rPr>
                        <a:t>0.11</a:t>
                      </a: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ctr"/>
                      <a:r>
                        <a:rPr lang="en-IN" sz="1200" b="0" i="0" u="none" strike="noStrike">
                          <a:solidFill>
                            <a:schemeClr val="tx1"/>
                          </a:solidFill>
                          <a:effectLst/>
                          <a:latin typeface="Aptos Narrow" panose="020B0004020202020204" pitchFamily="34" charset="0"/>
                        </a:rPr>
                        <a:t>2.41</a:t>
                      </a: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9523243"/>
                  </a:ext>
                </a:extLst>
              </a:tr>
              <a:tr h="259907">
                <a:tc gridSpan="6">
                  <a:txBody>
                    <a:bodyPr/>
                    <a:lstStyle/>
                    <a:p>
                      <a:pPr algn="l" fontAlgn="ctr"/>
                      <a:r>
                        <a:rPr lang="en-IN" sz="1200" b="1" i="0" u="none" strike="noStrike">
                          <a:solidFill>
                            <a:schemeClr val="tx1">
                              <a:lumMod val="75000"/>
                              <a:lumOff val="25000"/>
                            </a:schemeClr>
                          </a:solidFill>
                          <a:effectLst/>
                          <a:latin typeface="Aptos Narrow" panose="020B0004020202020204" pitchFamily="34" charset="0"/>
                        </a:rPr>
                        <a:t>Change in Fixed  charges : </a:t>
                      </a:r>
                      <a:endParaRPr lang="en-IN" sz="1200" b="1"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pPr algn="r" rtl="0" fontAlgn="ctr"/>
                      <a:endParaRPr lang="en-IN" sz="1400" b="1" i="0" u="none" strike="noStrike">
                        <a:solidFill>
                          <a:srgbClr val="C00000"/>
                        </a:solidFill>
                        <a:effectLst/>
                        <a:latin typeface="Aptos Narrow" panose="020B0004020202020204" pitchFamily="34" charset="0"/>
                      </a:endParaRPr>
                    </a:p>
                  </a:txBody>
                  <a:tcPr marL="7620" marR="6858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pPr algn="r" rtl="0" fontAlgn="ctr"/>
                      <a:endParaRPr lang="en-IN" sz="1400" b="1" i="0" u="none" strike="noStrike">
                        <a:solidFill>
                          <a:srgbClr val="00B050"/>
                        </a:solidFill>
                        <a:effectLst/>
                        <a:latin typeface="Aptos Narrow" panose="020B0004020202020204" pitchFamily="34" charset="0"/>
                      </a:endParaRPr>
                    </a:p>
                  </a:txBody>
                  <a:tcPr marL="7620" marR="6858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pPr algn="r" rtl="0" fontAlgn="ctr"/>
                      <a:endParaRPr lang="en-IN" sz="1400" b="1" i="0" u="none" strike="noStrike">
                        <a:solidFill>
                          <a:srgbClr val="C00000"/>
                        </a:solidFill>
                        <a:effectLst/>
                        <a:latin typeface="Aptos Narrow" panose="020B0004020202020204" pitchFamily="34" charset="0"/>
                      </a:endParaRPr>
                    </a:p>
                  </a:txBody>
                  <a:tcPr marL="7620" marR="6858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pPr algn="r" rtl="0" fontAlgn="ctr"/>
                      <a:endParaRPr lang="en-IN" sz="1400" b="1" i="0" u="none" strike="noStrike">
                        <a:solidFill>
                          <a:srgbClr val="C00000"/>
                        </a:solidFill>
                        <a:effectLst/>
                        <a:latin typeface="Aptos Narrow" panose="020B0004020202020204" pitchFamily="34" charset="0"/>
                      </a:endParaRPr>
                    </a:p>
                  </a:txBody>
                  <a:tcPr marL="7620" marR="6858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1151805"/>
                  </a:ext>
                </a:extLst>
              </a:tr>
              <a:tr h="216226">
                <a:tc gridSpan="2">
                  <a:txBody>
                    <a:bodyPr/>
                    <a:lstStyle/>
                    <a:p>
                      <a:pPr algn="l" fontAlgn="ctr"/>
                      <a:r>
                        <a:rPr lang="en-IN" sz="1200" b="0" i="0" u="none" strike="noStrike">
                          <a:solidFill>
                            <a:srgbClr val="000000"/>
                          </a:solidFill>
                          <a:effectLst/>
                          <a:latin typeface="Aptos Narrow" panose="020B0004020202020204" pitchFamily="34" charset="0"/>
                        </a:rPr>
                        <a:t>Current (</a:t>
                      </a:r>
                      <a:r>
                        <a:rPr lang="en-US" sz="1200" b="0" i="0" u="none" strike="noStrike">
                          <a:solidFill>
                            <a:srgbClr val="000000"/>
                          </a:solidFill>
                          <a:effectLst/>
                          <a:latin typeface="Aptos Narrow" panose="020B0004020202020204" pitchFamily="34" charset="0"/>
                        </a:rPr>
                        <a:t>Rs/unit)</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l" fontAlgn="ctr"/>
                      <a:r>
                        <a:rPr lang="en-US" sz="1200" b="0" i="0" u="none" strike="noStrike">
                          <a:solidFill>
                            <a:srgbClr val="000000"/>
                          </a:solidFill>
                          <a:effectLst/>
                          <a:latin typeface="Aptos Narrow" panose="020B0004020202020204" pitchFamily="34" charset="0"/>
                        </a:rPr>
                        <a:t>Rs/unit</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4.40</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4.40</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4.40</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4.40</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08152887"/>
                  </a:ext>
                </a:extLst>
              </a:tr>
              <a:tr h="216226">
                <a:tc gridSpan="2">
                  <a:txBody>
                    <a:bodyPr/>
                    <a:lstStyle/>
                    <a:p>
                      <a:pPr marL="0" algn="l" defTabSz="914400" rtl="0" eaLnBrk="1" fontAlgn="ctr" latinLnBrk="0" hangingPunct="1"/>
                      <a:r>
                        <a:rPr lang="en-IN" sz="1200" b="0" i="0" u="none" strike="noStrike" kern="1200">
                          <a:solidFill>
                            <a:srgbClr val="000000"/>
                          </a:solidFill>
                          <a:effectLst/>
                          <a:latin typeface="Aptos Narrow" panose="020B0004020202020204" pitchFamily="34" charset="0"/>
                          <a:ea typeface="+mn-ea"/>
                          <a:cs typeface="+mn-cs"/>
                        </a:rPr>
                        <a:t>Proposed (</a:t>
                      </a:r>
                      <a:r>
                        <a:rPr lang="en-US" sz="1200" b="0" i="0" u="none" strike="noStrike">
                          <a:solidFill>
                            <a:srgbClr val="000000"/>
                          </a:solidFill>
                          <a:effectLst/>
                          <a:latin typeface="Aptos Narrow" panose="020B0004020202020204" pitchFamily="34" charset="0"/>
                        </a:rPr>
                        <a:t>Rs/unit)</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l" fontAlgn="ctr"/>
                      <a:r>
                        <a:rPr lang="en-US" sz="1200" b="0" i="0" u="none" strike="noStrike">
                          <a:solidFill>
                            <a:srgbClr val="000000"/>
                          </a:solidFill>
                          <a:effectLst/>
                          <a:latin typeface="Aptos Narrow" panose="020B0004020202020204" pitchFamily="34" charset="0"/>
                        </a:rPr>
                        <a:t>Rs/unit</a:t>
                      </a:r>
                      <a:endParaRPr lang="en-IN" sz="1200" b="0" i="0" u="none" strike="noStrike">
                        <a:solidFill>
                          <a:srgbClr val="000000"/>
                        </a:solidFill>
                        <a:effectLst/>
                        <a:latin typeface="Aptos Narrow" panose="020B0004020202020204" pitchFamily="34" charset="0"/>
                      </a:endParaRP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5.45</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5.45</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5.45</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5.45</a:t>
                      </a:r>
                      <a:endParaRPr kumimoji="0" lang="en-IN"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23109954"/>
                  </a:ext>
                </a:extLst>
              </a:tr>
              <a:tr h="216226">
                <a:tc gridSpan="2">
                  <a:txBody>
                    <a:bodyPr/>
                    <a:lstStyle/>
                    <a:p>
                      <a:pPr marL="0" algn="l" defTabSz="914400" rtl="0" eaLnBrk="1" fontAlgn="ctr" latinLnBrk="0" hangingPunct="1"/>
                      <a:r>
                        <a:rPr lang="en-IN" sz="1200" b="0" i="0" u="none" strike="noStrike" kern="1200">
                          <a:solidFill>
                            <a:schemeClr val="tx1"/>
                          </a:solidFill>
                          <a:effectLst/>
                          <a:latin typeface="Aptos Narrow" panose="020B0004020202020204" pitchFamily="34" charset="0"/>
                          <a:ea typeface="+mn-ea"/>
                          <a:cs typeface="+mn-cs"/>
                        </a:rPr>
                        <a:t>Impact per unit</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marL="0" algn="l" defTabSz="914400" rtl="0" eaLnBrk="1" fontAlgn="ctr" latinLnBrk="0" hangingPunct="1"/>
                      <a:endParaRPr lang="en-IN" sz="1400" b="1" i="0" u="none" strike="noStrike" kern="1200">
                        <a:solidFill>
                          <a:schemeClr val="tx1"/>
                        </a:solidFill>
                        <a:effectLst/>
                        <a:latin typeface="Aptos Narrow" panose="020B0004020202020204" pitchFamily="34" charset="0"/>
                        <a:ea typeface="+mn-ea"/>
                        <a:cs typeface="+mn-cs"/>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ctr"/>
                      <a:r>
                        <a:rPr lang="en-US" sz="1200" b="0" i="0" u="none" strike="noStrike">
                          <a:solidFill>
                            <a:schemeClr val="tx1"/>
                          </a:solidFill>
                          <a:effectLst/>
                          <a:latin typeface="Aptos Narrow" panose="020B0004020202020204" pitchFamily="34" charset="0"/>
                        </a:rPr>
                        <a:t>1.05</a:t>
                      </a:r>
                      <a:endParaRPr lang="en-IN" sz="1200" b="0" i="0" u="none" strike="noStrike">
                        <a:solidFill>
                          <a:schemeClr val="tx1"/>
                        </a:solidFill>
                        <a:effectLst/>
                        <a:latin typeface="Aptos Narrow" panose="020B0004020202020204" pitchFamily="34" charset="0"/>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rPr>
                        <a:t>1.05</a:t>
                      </a:r>
                      <a:endParaRPr kumimoji="0" lang="en-IN"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rPr>
                        <a:t>1.05</a:t>
                      </a:r>
                      <a:endParaRPr kumimoji="0" lang="en-IN"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rPr>
                        <a:t>1.05</a:t>
                      </a:r>
                      <a:endParaRPr kumimoji="0" lang="en-IN" sz="1200" b="0" i="0" u="none" strike="noStrike" kern="1200" cap="none" spc="0" normalizeH="0" baseline="0" noProof="0">
                        <a:ln>
                          <a:noFill/>
                        </a:ln>
                        <a:solidFill>
                          <a:schemeClr val="tx1"/>
                        </a:solidFill>
                        <a:effectLst/>
                        <a:uLnTx/>
                        <a:uFillTx/>
                        <a:latin typeface="Aptos Narrow" panose="020B0004020202020204" pitchFamily="34" charset="0"/>
                        <a:ea typeface="+mn-ea"/>
                        <a:cs typeface="+mn-cs"/>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60217009"/>
                  </a:ext>
                </a:extLst>
              </a:tr>
              <a:tr h="332514">
                <a:tc gridSpan="2">
                  <a:txBody>
                    <a:bodyPr/>
                    <a:lstStyle/>
                    <a:p>
                      <a:pPr marL="0" algn="l" defTabSz="914400" rtl="0" eaLnBrk="1" fontAlgn="ctr" latinLnBrk="0" hangingPunct="1"/>
                      <a:r>
                        <a:rPr lang="en-IN" sz="1400" b="1" i="0" u="none" strike="noStrike" kern="1200">
                          <a:solidFill>
                            <a:srgbClr val="000000"/>
                          </a:solidFill>
                          <a:effectLst/>
                          <a:latin typeface="Aptos Narrow" panose="020B0004020202020204" pitchFamily="34" charset="0"/>
                          <a:ea typeface="+mn-ea"/>
                          <a:cs typeface="+mn-cs"/>
                        </a:rPr>
                        <a:t>Total Impact  (Rs/Unit)</a:t>
                      </a:r>
                    </a:p>
                  </a:txBody>
                  <a:tcPr marL="72000" marR="72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hMerge="1">
                  <a:txBody>
                    <a:bodyPr/>
                    <a:lstStyle/>
                    <a:p>
                      <a:pPr marL="0" algn="l" defTabSz="914400" rtl="0" eaLnBrk="1" fontAlgn="ctr" latinLnBrk="0" hangingPunct="1"/>
                      <a:endParaRPr lang="en-IN" sz="1600" b="1" i="0" u="none" strike="noStrike" kern="1200">
                        <a:solidFill>
                          <a:srgbClr val="000000"/>
                        </a:solidFill>
                        <a:effectLst/>
                        <a:latin typeface="Aptos Narrow" panose="020B0004020202020204" pitchFamily="34" charset="0"/>
                        <a:ea typeface="+mn-ea"/>
                        <a:cs typeface="+mn-cs"/>
                      </a:endParaRPr>
                    </a:p>
                  </a:txBody>
                  <a:tcPr marL="72000"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ctr"/>
                      <a:r>
                        <a:rPr lang="en-US" sz="1400" b="1" i="0" u="none" strike="noStrike">
                          <a:solidFill>
                            <a:srgbClr val="C00000"/>
                          </a:solidFill>
                          <a:effectLst/>
                          <a:latin typeface="Aptos Narrow" panose="020B0004020202020204" pitchFamily="34" charset="0"/>
                        </a:rPr>
                        <a:t>2.11</a:t>
                      </a:r>
                      <a:endParaRPr lang="en-IN" sz="1400" b="1" i="0" u="none" strike="noStrike">
                        <a:solidFill>
                          <a:srgbClr val="C00000"/>
                        </a:solidFill>
                        <a:effectLst/>
                        <a:latin typeface="Aptos Narrow" panose="020B0004020202020204" pitchFamily="34" charset="0"/>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ctr"/>
                      <a:r>
                        <a:rPr lang="en-US" sz="1400" b="1" i="0" u="none" strike="noStrike">
                          <a:solidFill>
                            <a:srgbClr val="00B050"/>
                          </a:solidFill>
                          <a:effectLst/>
                          <a:latin typeface="Aptos Narrow" panose="020B0004020202020204" pitchFamily="34" charset="0"/>
                        </a:rPr>
                        <a:t>(1.99)</a:t>
                      </a:r>
                      <a:endParaRPr lang="en-IN" sz="1400" b="1" i="0" u="none" strike="noStrike">
                        <a:solidFill>
                          <a:srgbClr val="00B050"/>
                        </a:solidFill>
                        <a:effectLst/>
                        <a:latin typeface="Aptos Narrow" panose="020B0004020202020204" pitchFamily="34" charset="0"/>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ctr"/>
                      <a:r>
                        <a:rPr lang="en-US" sz="1400" b="1" i="0" u="none" strike="noStrike">
                          <a:solidFill>
                            <a:srgbClr val="C00000"/>
                          </a:solidFill>
                          <a:effectLst/>
                          <a:latin typeface="Aptos Narrow" panose="020B0004020202020204" pitchFamily="34" charset="0"/>
                        </a:rPr>
                        <a:t>1.16</a:t>
                      </a:r>
                      <a:endParaRPr lang="en-IN" sz="1400" b="1" i="0" u="none" strike="noStrike">
                        <a:solidFill>
                          <a:srgbClr val="C00000"/>
                        </a:solidFill>
                        <a:effectLst/>
                        <a:latin typeface="Aptos Narrow" panose="020B0004020202020204" pitchFamily="34" charset="0"/>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ctr"/>
                      <a:r>
                        <a:rPr lang="en-US" sz="1400" b="1" i="0" u="none" strike="noStrike">
                          <a:solidFill>
                            <a:srgbClr val="C00000"/>
                          </a:solidFill>
                          <a:effectLst/>
                          <a:latin typeface="Aptos Narrow" panose="020B0004020202020204" pitchFamily="34" charset="0"/>
                        </a:rPr>
                        <a:t>3.46</a:t>
                      </a:r>
                      <a:endParaRPr lang="en-IN" sz="1400" b="1" i="0" u="none" strike="noStrike">
                        <a:solidFill>
                          <a:srgbClr val="C00000"/>
                        </a:solidFill>
                        <a:effectLst/>
                        <a:latin typeface="Aptos Narrow" panose="020B0004020202020204" pitchFamily="34" charset="0"/>
                      </a:endParaRPr>
                    </a:p>
                  </a:txBody>
                  <a:tcPr marL="762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45659196"/>
                  </a:ext>
                </a:extLst>
              </a:tr>
            </a:tbl>
          </a:graphicData>
        </a:graphic>
      </p:graphicFrame>
      <p:sp>
        <p:nvSpPr>
          <p:cNvPr id="3" name="Freeform: Shape 2">
            <a:extLst>
              <a:ext uri="{FF2B5EF4-FFF2-40B4-BE49-F238E27FC236}">
                <a16:creationId xmlns:a16="http://schemas.microsoft.com/office/drawing/2014/main" id="{DA64F191-1B6D-4980-B030-957FCB155B30}"/>
              </a:ext>
            </a:extLst>
          </p:cNvPr>
          <p:cNvSpPr/>
          <p:nvPr/>
        </p:nvSpPr>
        <p:spPr>
          <a:xfrm>
            <a:off x="5268302" y="2619375"/>
            <a:ext cx="0" cy="3733800"/>
          </a:xfrm>
          <a:custGeom>
            <a:avLst/>
            <a:gdLst>
              <a:gd name="connsiteX0" fmla="*/ 0 w 0"/>
              <a:gd name="connsiteY0" fmla="*/ 0 h 3733800"/>
              <a:gd name="connsiteX1" fmla="*/ 0 w 0"/>
              <a:gd name="connsiteY1" fmla="*/ 3733800 h 3733800"/>
            </a:gdLst>
            <a:ahLst/>
            <a:cxnLst>
              <a:cxn ang="0">
                <a:pos x="connsiteX0" y="connsiteY0"/>
              </a:cxn>
              <a:cxn ang="0">
                <a:pos x="connsiteX1" y="connsiteY1"/>
              </a:cxn>
            </a:cxnLst>
            <a:rect l="l" t="t" r="r" b="b"/>
            <a:pathLst>
              <a:path h="3733800">
                <a:moveTo>
                  <a:pt x="0" y="0"/>
                </a:moveTo>
                <a:lnTo>
                  <a:pt x="0" y="3733800"/>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211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A0BD-5B38-4994-B443-55DCA927AFA4}"/>
              </a:ext>
            </a:extLst>
          </p:cNvPr>
          <p:cNvSpPr>
            <a:spLocks noGrp="1"/>
          </p:cNvSpPr>
          <p:nvPr>
            <p:ph type="title"/>
          </p:nvPr>
        </p:nvSpPr>
        <p:spPr/>
        <p:txBody>
          <a:bodyPr/>
          <a:lstStyle/>
          <a:p>
            <a:r>
              <a:rPr lang="en-IN"/>
              <a:t>MSEDCL Tariff Revision : </a:t>
            </a:r>
            <a:r>
              <a:rPr lang="en-US" sz="2400" i="1"/>
              <a:t>Impact &amp; Actions Taken by Plants</a:t>
            </a:r>
            <a:endParaRPr lang="en-IN" i="1"/>
          </a:p>
        </p:txBody>
      </p:sp>
      <p:sp>
        <p:nvSpPr>
          <p:cNvPr id="3" name="Freeform: Shape 2">
            <a:extLst>
              <a:ext uri="{FF2B5EF4-FFF2-40B4-BE49-F238E27FC236}">
                <a16:creationId xmlns:a16="http://schemas.microsoft.com/office/drawing/2014/main" id="{CC7EF7DE-C5D5-4C4F-9DA9-C104A5BCF294}"/>
              </a:ext>
            </a:extLst>
          </p:cNvPr>
          <p:cNvSpPr/>
          <p:nvPr/>
        </p:nvSpPr>
        <p:spPr>
          <a:xfrm flipV="1">
            <a:off x="373712" y="1544538"/>
            <a:ext cx="5426724" cy="45719"/>
          </a:xfrm>
          <a:custGeom>
            <a:avLst/>
            <a:gdLst>
              <a:gd name="connsiteX0" fmla="*/ 0 w 7744571"/>
              <a:gd name="connsiteY0" fmla="*/ 0 h 0"/>
              <a:gd name="connsiteX1" fmla="*/ 7744571 w 7744571"/>
              <a:gd name="connsiteY1" fmla="*/ 0 h 0"/>
            </a:gdLst>
            <a:ahLst/>
            <a:cxnLst>
              <a:cxn ang="0">
                <a:pos x="connsiteX0" y="connsiteY0"/>
              </a:cxn>
              <a:cxn ang="0">
                <a:pos x="connsiteX1" y="connsiteY1"/>
              </a:cxn>
            </a:cxnLst>
            <a:rect l="l" t="t" r="r" b="b"/>
            <a:pathLst>
              <a:path w="7744571">
                <a:moveTo>
                  <a:pt x="0" y="0"/>
                </a:moveTo>
                <a:lnTo>
                  <a:pt x="7744571"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847C8E3-3B89-4C95-B5F7-4DF7A1588EB3}"/>
              </a:ext>
            </a:extLst>
          </p:cNvPr>
          <p:cNvSpPr txBox="1"/>
          <p:nvPr/>
        </p:nvSpPr>
        <p:spPr>
          <a:xfrm>
            <a:off x="1179121" y="1590260"/>
            <a:ext cx="3522188" cy="450975"/>
          </a:xfrm>
          <a:prstGeom prst="rect">
            <a:avLst/>
          </a:prstGeom>
          <a:solidFill>
            <a:schemeClr val="tx2">
              <a:lumMod val="20000"/>
              <a:lumOff val="80000"/>
            </a:schemeClr>
          </a:solidFill>
        </p:spPr>
        <p:txBody>
          <a:bodyPr wrap="square" anchor="ctr" anchorCtr="0">
            <a:noAutofit/>
          </a:bodyPr>
          <a:lstStyle/>
          <a:p>
            <a:pPr algn="ctr"/>
            <a:r>
              <a:rPr lang="en-US" sz="1600" b="1"/>
              <a:t>Plant Wise Impact of Tariff Hike (Rs L)</a:t>
            </a:r>
          </a:p>
        </p:txBody>
      </p:sp>
      <p:graphicFrame>
        <p:nvGraphicFramePr>
          <p:cNvPr id="5" name="Table 4">
            <a:extLst>
              <a:ext uri="{FF2B5EF4-FFF2-40B4-BE49-F238E27FC236}">
                <a16:creationId xmlns:a16="http://schemas.microsoft.com/office/drawing/2014/main" id="{D2485AE2-A7F9-4164-9F92-B2E25620D069}"/>
              </a:ext>
            </a:extLst>
          </p:cNvPr>
          <p:cNvGraphicFramePr>
            <a:graphicFrameLocks noGrp="1"/>
          </p:cNvGraphicFramePr>
          <p:nvPr>
            <p:extLst>
              <p:ext uri="{D42A27DB-BD31-4B8C-83A1-F6EECF244321}">
                <p14:modId xmlns:p14="http://schemas.microsoft.com/office/powerpoint/2010/main" val="4233118884"/>
              </p:ext>
            </p:extLst>
          </p:nvPr>
        </p:nvGraphicFramePr>
        <p:xfrm>
          <a:off x="402509" y="2460886"/>
          <a:ext cx="5407163" cy="3486623"/>
        </p:xfrm>
        <a:graphic>
          <a:graphicData uri="http://schemas.openxmlformats.org/drawingml/2006/table">
            <a:tbl>
              <a:tblPr/>
              <a:tblGrid>
                <a:gridCol w="970473">
                  <a:extLst>
                    <a:ext uri="{9D8B030D-6E8A-4147-A177-3AD203B41FA5}">
                      <a16:colId xmlns:a16="http://schemas.microsoft.com/office/drawing/2014/main" val="768797158"/>
                    </a:ext>
                  </a:extLst>
                </a:gridCol>
                <a:gridCol w="887338">
                  <a:extLst>
                    <a:ext uri="{9D8B030D-6E8A-4147-A177-3AD203B41FA5}">
                      <a16:colId xmlns:a16="http://schemas.microsoft.com/office/drawing/2014/main" val="427684472"/>
                    </a:ext>
                  </a:extLst>
                </a:gridCol>
                <a:gridCol w="887338">
                  <a:extLst>
                    <a:ext uri="{9D8B030D-6E8A-4147-A177-3AD203B41FA5}">
                      <a16:colId xmlns:a16="http://schemas.microsoft.com/office/drawing/2014/main" val="3273115646"/>
                    </a:ext>
                  </a:extLst>
                </a:gridCol>
                <a:gridCol w="887338">
                  <a:extLst>
                    <a:ext uri="{9D8B030D-6E8A-4147-A177-3AD203B41FA5}">
                      <a16:colId xmlns:a16="http://schemas.microsoft.com/office/drawing/2014/main" val="2185301005"/>
                    </a:ext>
                  </a:extLst>
                </a:gridCol>
                <a:gridCol w="887338">
                  <a:extLst>
                    <a:ext uri="{9D8B030D-6E8A-4147-A177-3AD203B41FA5}">
                      <a16:colId xmlns:a16="http://schemas.microsoft.com/office/drawing/2014/main" val="3888641741"/>
                    </a:ext>
                  </a:extLst>
                </a:gridCol>
                <a:gridCol w="887338">
                  <a:extLst>
                    <a:ext uri="{9D8B030D-6E8A-4147-A177-3AD203B41FA5}">
                      <a16:colId xmlns:a16="http://schemas.microsoft.com/office/drawing/2014/main" val="2928428399"/>
                    </a:ext>
                  </a:extLst>
                </a:gridCol>
              </a:tblGrid>
              <a:tr h="1082055">
                <a:tc>
                  <a:txBody>
                    <a:bodyPr/>
                    <a:lstStyle/>
                    <a:p>
                      <a:pPr algn="ctr" fontAlgn="ctr"/>
                      <a:r>
                        <a:rPr lang="en-IN" sz="1400" b="0" i="0" u="none" strike="noStrike">
                          <a:solidFill>
                            <a:schemeClr val="bg1"/>
                          </a:solidFill>
                          <a:effectLst/>
                          <a:latin typeface="Aptos Narrow" panose="020B0004020202020204" pitchFamily="34" charset="0"/>
                        </a:rPr>
                        <a:t>Plant </a:t>
                      </a:r>
                    </a:p>
                  </a:txBody>
                  <a:tcPr marL="180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IN" sz="1400" b="0" i="0" u="none" strike="noStrike">
                          <a:solidFill>
                            <a:schemeClr val="bg1"/>
                          </a:solidFill>
                          <a:effectLst/>
                          <a:latin typeface="Aptos Narrow" panose="020B0004020202020204" pitchFamily="34" charset="0"/>
                        </a:rPr>
                        <a:t>FY 24</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IN" sz="1400" b="0" i="0" u="none" strike="noStrike">
                          <a:solidFill>
                            <a:schemeClr val="bg1"/>
                          </a:solidFill>
                          <a:effectLst/>
                          <a:latin typeface="Aptos Narrow" panose="020B0004020202020204" pitchFamily="34" charset="0"/>
                        </a:rPr>
                        <a:t>FY 25 </a:t>
                      </a:r>
                    </a:p>
                    <a:p>
                      <a:pPr algn="ctr" fontAlgn="ctr"/>
                      <a:r>
                        <a:rPr lang="en-IN" sz="1100" b="0" i="0" u="none" strike="noStrike">
                          <a:solidFill>
                            <a:schemeClr val="bg1"/>
                          </a:solidFill>
                          <a:effectLst/>
                          <a:latin typeface="Aptos Narrow" panose="020B0004020202020204" pitchFamily="34" charset="0"/>
                        </a:rPr>
                        <a:t>Projection</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IN" sz="1400" b="0" i="0" u="none" strike="noStrike">
                          <a:solidFill>
                            <a:schemeClr val="bg1"/>
                          </a:solidFill>
                          <a:effectLst/>
                          <a:latin typeface="Aptos Narrow" panose="020B0004020202020204" pitchFamily="34" charset="0"/>
                        </a:rPr>
                        <a:t>FY 26 </a:t>
                      </a:r>
                    </a:p>
                    <a:p>
                      <a:pPr algn="ctr" fontAlgn="ctr"/>
                      <a:r>
                        <a:rPr lang="en-IN" sz="1100" b="0" i="0" u="none" strike="noStrike">
                          <a:solidFill>
                            <a:schemeClr val="bg1"/>
                          </a:solidFill>
                          <a:effectLst/>
                          <a:latin typeface="Aptos Narrow" panose="020B0004020202020204" pitchFamily="34" charset="0"/>
                        </a:rPr>
                        <a:t>Proposed</a:t>
                      </a:r>
                      <a:endParaRPr lang="en-IN" sz="1200" b="0" i="0" u="none" strike="noStrike">
                        <a:solidFill>
                          <a:schemeClr val="bg1"/>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IN" sz="1400" b="0" i="0" u="none" strike="noStrike">
                          <a:solidFill>
                            <a:schemeClr val="bg1"/>
                          </a:solidFill>
                          <a:effectLst/>
                          <a:latin typeface="Aptos Narrow" panose="020B0004020202020204" pitchFamily="34" charset="0"/>
                        </a:rPr>
                        <a:t>Total  Impact</a:t>
                      </a:r>
                    </a:p>
                    <a:p>
                      <a:pPr algn="ctr" fontAlgn="ctr"/>
                      <a:r>
                        <a:rPr lang="en-IN" sz="1000" b="0" i="0" u="none" strike="noStrike">
                          <a:solidFill>
                            <a:schemeClr val="bg1"/>
                          </a:solidFill>
                          <a:effectLst/>
                          <a:latin typeface="Aptos Narrow" panose="020B0004020202020204" pitchFamily="34" charset="0"/>
                        </a:rPr>
                        <a:t>(FY26 Vs FY25)</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IN" sz="1400" b="0" i="0" u="none" strike="noStrike">
                          <a:solidFill>
                            <a:schemeClr val="bg1"/>
                          </a:solidFill>
                          <a:effectLst/>
                          <a:latin typeface="Aptos Narrow" panose="020B0004020202020204" pitchFamily="34" charset="0"/>
                        </a:rPr>
                        <a:t>% Impact </a:t>
                      </a:r>
                    </a:p>
                    <a:p>
                      <a:pPr algn="ctr" fontAlgn="ctr"/>
                      <a:r>
                        <a:rPr lang="en-IN" sz="1000" b="0" i="0" u="none" strike="noStrike">
                          <a:solidFill>
                            <a:schemeClr val="bg1"/>
                          </a:solidFill>
                          <a:effectLst/>
                          <a:latin typeface="Aptos Narrow" panose="020B0004020202020204" pitchFamily="34" charset="0"/>
                        </a:rPr>
                        <a:t>(FY26 Vs FY25)</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880272506"/>
                  </a:ext>
                </a:extLst>
              </a:tr>
              <a:tr h="601142">
                <a:tc>
                  <a:txBody>
                    <a:bodyPr/>
                    <a:lstStyle/>
                    <a:p>
                      <a:pPr algn="l" fontAlgn="ctr"/>
                      <a:r>
                        <a:rPr lang="en-IN" sz="1600" b="0" i="0" u="none" strike="noStrike">
                          <a:solidFill>
                            <a:srgbClr val="000000"/>
                          </a:solidFill>
                          <a:effectLst/>
                          <a:latin typeface="Aptos Narrow" panose="020B0004020202020204" pitchFamily="34" charset="0"/>
                        </a:rPr>
                        <a:t>Airoli </a:t>
                      </a:r>
                    </a:p>
                  </a:txBody>
                  <a:tcPr marL="72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526</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574</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673</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99 </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17%</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90343379"/>
                  </a:ext>
                </a:extLst>
              </a:tr>
              <a:tr h="601142">
                <a:tc>
                  <a:txBody>
                    <a:bodyPr/>
                    <a:lstStyle/>
                    <a:p>
                      <a:pPr algn="l" fontAlgn="ctr"/>
                      <a:r>
                        <a:rPr lang="en-IN" sz="1600" b="0" i="0" u="none" strike="noStrike">
                          <a:solidFill>
                            <a:srgbClr val="000000"/>
                          </a:solidFill>
                          <a:effectLst/>
                          <a:latin typeface="Aptos Narrow" panose="020B0004020202020204" pitchFamily="34" charset="0"/>
                        </a:rPr>
                        <a:t>Pune </a:t>
                      </a:r>
                    </a:p>
                  </a:txBody>
                  <a:tcPr marL="72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196</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219</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252</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33 </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15%</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48214168"/>
                  </a:ext>
                </a:extLst>
              </a:tr>
              <a:tr h="601142">
                <a:tc>
                  <a:txBody>
                    <a:bodyPr/>
                    <a:lstStyle/>
                    <a:p>
                      <a:pPr algn="l" fontAlgn="ctr"/>
                      <a:r>
                        <a:rPr lang="en-IN" sz="1600" b="0" i="0" u="none" strike="noStrike">
                          <a:solidFill>
                            <a:srgbClr val="000000"/>
                          </a:solidFill>
                          <a:effectLst/>
                          <a:latin typeface="Aptos Narrow" panose="020B0004020202020204" pitchFamily="34" charset="0"/>
                        </a:rPr>
                        <a:t>Nagpur </a:t>
                      </a:r>
                    </a:p>
                  </a:txBody>
                  <a:tcPr marL="72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43</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49</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600" b="0" i="0" u="none" strike="noStrike">
                          <a:solidFill>
                            <a:srgbClr val="000000"/>
                          </a:solidFill>
                          <a:effectLst/>
                          <a:latin typeface="Aptos Narrow" panose="020B0004020202020204" pitchFamily="34" charset="0"/>
                        </a:rPr>
                        <a:t>59</a:t>
                      </a:r>
                      <a:endParaRPr lang="en-IN" sz="1600" b="0"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10 </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IN" sz="1600" b="0" i="0" u="none" strike="noStrike">
                          <a:solidFill>
                            <a:srgbClr val="000000"/>
                          </a:solidFill>
                          <a:effectLst/>
                          <a:latin typeface="Aptos Narrow" panose="020B0004020202020204" pitchFamily="34" charset="0"/>
                        </a:rPr>
                        <a:t>20%</a:t>
                      </a: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1900066"/>
                  </a:ext>
                </a:extLst>
              </a:tr>
              <a:tr h="601142">
                <a:tc>
                  <a:txBody>
                    <a:bodyPr/>
                    <a:lstStyle/>
                    <a:p>
                      <a:pPr algn="l" fontAlgn="ctr"/>
                      <a:r>
                        <a:rPr lang="en-IN" sz="1800" b="1" i="0" u="none" strike="noStrike">
                          <a:solidFill>
                            <a:srgbClr val="000000"/>
                          </a:solidFill>
                          <a:effectLst/>
                          <a:latin typeface="Aptos Narrow" panose="020B0004020202020204" pitchFamily="34" charset="0"/>
                        </a:rPr>
                        <a:t>Total</a:t>
                      </a:r>
                    </a:p>
                  </a:txBody>
                  <a:tcPr marL="72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ctr"/>
                      <a:r>
                        <a:rPr lang="en-US" sz="1800" b="1" i="0" u="none" strike="noStrike">
                          <a:solidFill>
                            <a:srgbClr val="000000"/>
                          </a:solidFill>
                          <a:effectLst/>
                          <a:latin typeface="Aptos Narrow" panose="020B0004020202020204" pitchFamily="34" charset="0"/>
                        </a:rPr>
                        <a:t>765</a:t>
                      </a:r>
                      <a:endParaRPr lang="en-IN" sz="1800" b="1"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ctr"/>
                      <a:r>
                        <a:rPr lang="en-US" sz="1800" b="1" i="0" u="none" strike="noStrike">
                          <a:solidFill>
                            <a:srgbClr val="000000"/>
                          </a:solidFill>
                          <a:effectLst/>
                          <a:latin typeface="Aptos Narrow" panose="020B0004020202020204" pitchFamily="34" charset="0"/>
                        </a:rPr>
                        <a:t>842</a:t>
                      </a:r>
                      <a:endParaRPr lang="en-IN" sz="1800" b="1"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ctr"/>
                      <a:r>
                        <a:rPr lang="en-US" sz="1800" b="1" i="0" u="none" strike="noStrike">
                          <a:solidFill>
                            <a:srgbClr val="000000"/>
                          </a:solidFill>
                          <a:effectLst/>
                          <a:latin typeface="Aptos Narrow" panose="020B0004020202020204" pitchFamily="34" charset="0"/>
                        </a:rPr>
                        <a:t>984</a:t>
                      </a:r>
                      <a:endParaRPr lang="en-IN" sz="1800" b="1"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ctr"/>
                      <a:r>
                        <a:rPr lang="en-US" sz="1800" b="1" i="0" u="none" strike="noStrike">
                          <a:solidFill>
                            <a:srgbClr val="000000"/>
                          </a:solidFill>
                          <a:effectLst/>
                          <a:latin typeface="Aptos Narrow" panose="020B0004020202020204" pitchFamily="34" charset="0"/>
                        </a:rPr>
                        <a:t>142</a:t>
                      </a:r>
                      <a:endParaRPr lang="en-IN" sz="1800" b="1"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ctr"/>
                      <a:r>
                        <a:rPr lang="en-US" sz="1800" b="1" i="0" u="none" strike="noStrike">
                          <a:solidFill>
                            <a:srgbClr val="000000"/>
                          </a:solidFill>
                          <a:effectLst/>
                          <a:latin typeface="Aptos Narrow" panose="020B0004020202020204" pitchFamily="34" charset="0"/>
                        </a:rPr>
                        <a:t>17%</a:t>
                      </a:r>
                      <a:endParaRPr lang="en-IN" sz="1800" b="1" i="0" u="none" strike="noStrike">
                        <a:solidFill>
                          <a:srgbClr val="000000"/>
                        </a:solidFill>
                        <a:effectLst/>
                        <a:latin typeface="Aptos Narrow" panose="020B0004020202020204" pitchFamily="34" charset="0"/>
                      </a:endParaRPr>
                    </a:p>
                  </a:txBody>
                  <a:tcPr marL="108000" marR="14400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61182853"/>
                  </a:ext>
                </a:extLst>
              </a:tr>
            </a:tbl>
          </a:graphicData>
        </a:graphic>
      </p:graphicFrame>
      <p:sp>
        <p:nvSpPr>
          <p:cNvPr id="6" name="Freeform: Shape 5">
            <a:extLst>
              <a:ext uri="{FF2B5EF4-FFF2-40B4-BE49-F238E27FC236}">
                <a16:creationId xmlns:a16="http://schemas.microsoft.com/office/drawing/2014/main" id="{B8F7D2B2-F797-4707-A775-38CBDB9CF90D}"/>
              </a:ext>
            </a:extLst>
          </p:cNvPr>
          <p:cNvSpPr/>
          <p:nvPr/>
        </p:nvSpPr>
        <p:spPr>
          <a:xfrm rot="5400000" flipV="1">
            <a:off x="4113224" y="3744399"/>
            <a:ext cx="4391758" cy="45719"/>
          </a:xfrm>
          <a:custGeom>
            <a:avLst/>
            <a:gdLst>
              <a:gd name="connsiteX0" fmla="*/ 0 w 7744571"/>
              <a:gd name="connsiteY0" fmla="*/ 0 h 0"/>
              <a:gd name="connsiteX1" fmla="*/ 7744571 w 7744571"/>
              <a:gd name="connsiteY1" fmla="*/ 0 h 0"/>
            </a:gdLst>
            <a:ahLst/>
            <a:cxnLst>
              <a:cxn ang="0">
                <a:pos x="connsiteX0" y="connsiteY0"/>
              </a:cxn>
              <a:cxn ang="0">
                <a:pos x="connsiteX1" y="connsiteY1"/>
              </a:cxn>
            </a:cxnLst>
            <a:rect l="l" t="t" r="r" b="b"/>
            <a:pathLst>
              <a:path w="7744571">
                <a:moveTo>
                  <a:pt x="0" y="0"/>
                </a:moveTo>
                <a:lnTo>
                  <a:pt x="7744571"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2E633DEB-F3AB-438D-ABE4-91D13AE44B2D}"/>
              </a:ext>
            </a:extLst>
          </p:cNvPr>
          <p:cNvSpPr/>
          <p:nvPr/>
        </p:nvSpPr>
        <p:spPr>
          <a:xfrm>
            <a:off x="6742706" y="1590259"/>
            <a:ext cx="5072931" cy="45719"/>
          </a:xfrm>
          <a:custGeom>
            <a:avLst/>
            <a:gdLst>
              <a:gd name="connsiteX0" fmla="*/ 0 w 7744571"/>
              <a:gd name="connsiteY0" fmla="*/ 0 h 0"/>
              <a:gd name="connsiteX1" fmla="*/ 7744571 w 7744571"/>
              <a:gd name="connsiteY1" fmla="*/ 0 h 0"/>
            </a:gdLst>
            <a:ahLst/>
            <a:cxnLst>
              <a:cxn ang="0">
                <a:pos x="connsiteX0" y="connsiteY0"/>
              </a:cxn>
              <a:cxn ang="0">
                <a:pos x="connsiteX1" y="connsiteY1"/>
              </a:cxn>
            </a:cxnLst>
            <a:rect l="l" t="t" r="r" b="b"/>
            <a:pathLst>
              <a:path w="7744571">
                <a:moveTo>
                  <a:pt x="0" y="0"/>
                </a:moveTo>
                <a:lnTo>
                  <a:pt x="7744571"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7FE7275-5079-4EFF-ADB0-36ED29767169}"/>
              </a:ext>
            </a:extLst>
          </p:cNvPr>
          <p:cNvSpPr txBox="1"/>
          <p:nvPr/>
        </p:nvSpPr>
        <p:spPr>
          <a:xfrm>
            <a:off x="8412479" y="1590260"/>
            <a:ext cx="1680376" cy="441739"/>
          </a:xfrm>
          <a:prstGeom prst="rect">
            <a:avLst/>
          </a:prstGeom>
          <a:solidFill>
            <a:schemeClr val="tx2">
              <a:lumMod val="20000"/>
              <a:lumOff val="80000"/>
            </a:schemeClr>
          </a:solidFill>
        </p:spPr>
        <p:txBody>
          <a:bodyPr wrap="square" anchor="ctr" anchorCtr="0">
            <a:noAutofit/>
          </a:bodyPr>
          <a:lstStyle/>
          <a:p>
            <a:pPr algn="ctr"/>
            <a:r>
              <a:rPr lang="en-US" sz="1600" b="1"/>
              <a:t>Action Taken</a:t>
            </a:r>
          </a:p>
        </p:txBody>
      </p:sp>
      <p:sp>
        <p:nvSpPr>
          <p:cNvPr id="10" name="TextBox 9">
            <a:extLst>
              <a:ext uri="{FF2B5EF4-FFF2-40B4-BE49-F238E27FC236}">
                <a16:creationId xmlns:a16="http://schemas.microsoft.com/office/drawing/2014/main" id="{BCF3D9B6-3B1D-47FF-A924-6985ABE8B4CF}"/>
              </a:ext>
            </a:extLst>
          </p:cNvPr>
          <p:cNvSpPr txBox="1"/>
          <p:nvPr/>
        </p:nvSpPr>
        <p:spPr>
          <a:xfrm>
            <a:off x="6655242" y="2361537"/>
            <a:ext cx="5311471" cy="3000821"/>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sz="1600" dirty="0"/>
              <a:t>Location wise coordination with other newspaper publishers to encourage them to raise objection to MERC* against tariff hike.</a:t>
            </a:r>
          </a:p>
          <a:p>
            <a:pPr marL="628650" lvl="1" indent="-285750">
              <a:spcAft>
                <a:spcPts val="300"/>
              </a:spcAft>
              <a:buSzPct val="70000"/>
              <a:buFont typeface="Courier New" panose="02070309020205020404" pitchFamily="49" charset="0"/>
              <a:buChar char="o"/>
              <a:tabLst>
                <a:tab pos="1255713" algn="l"/>
              </a:tabLst>
            </a:pPr>
            <a:r>
              <a:rPr lang="en-US" sz="1400" dirty="0"/>
              <a:t>Airoli	: HT Media &amp; </a:t>
            </a:r>
            <a:r>
              <a:rPr lang="en-US" sz="1400" dirty="0" err="1"/>
              <a:t>Lokmat</a:t>
            </a:r>
            <a:r>
              <a:rPr lang="en-US" sz="1400" dirty="0"/>
              <a:t> media </a:t>
            </a:r>
          </a:p>
          <a:p>
            <a:pPr marL="628650" lvl="1" indent="-285750">
              <a:spcAft>
                <a:spcPts val="300"/>
              </a:spcAft>
              <a:buSzPct val="70000"/>
              <a:buFont typeface="Courier New" panose="02070309020205020404" pitchFamily="49" charset="0"/>
              <a:buChar char="o"/>
              <a:tabLst>
                <a:tab pos="1255713" algn="l"/>
              </a:tabLst>
            </a:pPr>
            <a:r>
              <a:rPr lang="en-US" sz="1400" dirty="0"/>
              <a:t>Pune	: </a:t>
            </a:r>
            <a:r>
              <a:rPr lang="en-US" sz="1400" dirty="0" err="1"/>
              <a:t>Sakal</a:t>
            </a:r>
            <a:r>
              <a:rPr lang="en-US" sz="1400" dirty="0"/>
              <a:t> Media &amp; </a:t>
            </a:r>
            <a:r>
              <a:rPr lang="en-US" sz="1400" dirty="0" err="1"/>
              <a:t>Lokmat</a:t>
            </a:r>
            <a:r>
              <a:rPr lang="en-US" sz="1400" dirty="0"/>
              <a:t> media </a:t>
            </a:r>
          </a:p>
          <a:p>
            <a:pPr marL="628650" lvl="1" indent="-285750">
              <a:spcAft>
                <a:spcPts val="1200"/>
              </a:spcAft>
              <a:buSzPct val="70000"/>
              <a:buFont typeface="Courier New" panose="02070309020205020404" pitchFamily="49" charset="0"/>
              <a:buChar char="o"/>
              <a:tabLst>
                <a:tab pos="1255713" algn="l"/>
              </a:tabLst>
            </a:pPr>
            <a:r>
              <a:rPr lang="en-US" sz="1400" dirty="0"/>
              <a:t>Nagpur	: </a:t>
            </a:r>
            <a:r>
              <a:rPr lang="en-US" sz="1400" dirty="0" err="1"/>
              <a:t>Sakal</a:t>
            </a:r>
            <a:r>
              <a:rPr lang="en-US" sz="1400" dirty="0"/>
              <a:t> Media, </a:t>
            </a:r>
            <a:r>
              <a:rPr lang="en-US" sz="1400" dirty="0" err="1"/>
              <a:t>Lokmat</a:t>
            </a:r>
            <a:r>
              <a:rPr lang="en-US" sz="1400" dirty="0"/>
              <a:t>, </a:t>
            </a:r>
            <a:r>
              <a:rPr lang="en-US" sz="1400" dirty="0" err="1"/>
              <a:t>Divya</a:t>
            </a:r>
            <a:r>
              <a:rPr lang="en-US" sz="1400" dirty="0"/>
              <a:t> Bhaskar and </a:t>
            </a:r>
            <a:r>
              <a:rPr lang="en-US" sz="1400" dirty="0" err="1"/>
              <a:t>Navbharat</a:t>
            </a:r>
            <a:endParaRPr lang="en-US" sz="1400" dirty="0"/>
          </a:p>
          <a:p>
            <a:pPr marL="285750" lvl="1" indent="-285750">
              <a:spcAft>
                <a:spcPts val="300"/>
              </a:spcAft>
              <a:buSzPct val="100000"/>
              <a:buFont typeface="Arial" panose="020B0604020202020204" pitchFamily="34" charset="0"/>
              <a:buChar char="•"/>
              <a:tabLst>
                <a:tab pos="1255713" algn="l"/>
              </a:tabLst>
            </a:pPr>
            <a:r>
              <a:rPr lang="en-US" sz="1600" dirty="0"/>
              <a:t>Online objection submitted to MERC by plants &amp;  to attend public hearings in respective cities</a:t>
            </a:r>
          </a:p>
          <a:p>
            <a:pPr marL="628650" lvl="1" indent="-285750">
              <a:spcAft>
                <a:spcPts val="300"/>
              </a:spcAft>
              <a:buSzPct val="70000"/>
              <a:buFont typeface="Courier New" panose="02070309020205020404" pitchFamily="49" charset="0"/>
              <a:buChar char="o"/>
              <a:tabLst>
                <a:tab pos="1255713" algn="l"/>
              </a:tabLst>
            </a:pPr>
            <a:r>
              <a:rPr lang="en-US" sz="1400" dirty="0"/>
              <a:t>Airoli	: Attended the hearing on 25 Feb</a:t>
            </a:r>
          </a:p>
          <a:p>
            <a:pPr marL="628650" lvl="1" indent="-285750">
              <a:spcAft>
                <a:spcPts val="300"/>
              </a:spcAft>
              <a:buSzPct val="70000"/>
              <a:buFont typeface="Courier New" panose="02070309020205020404" pitchFamily="49" charset="0"/>
              <a:buChar char="o"/>
              <a:tabLst>
                <a:tab pos="1255713" algn="l"/>
              </a:tabLst>
            </a:pPr>
            <a:r>
              <a:rPr lang="en-US" sz="1400" dirty="0"/>
              <a:t>Pune	: Attended the hearing on 27 Feb </a:t>
            </a:r>
          </a:p>
          <a:p>
            <a:pPr marL="628650" lvl="1" indent="-285750">
              <a:spcAft>
                <a:spcPts val="300"/>
              </a:spcAft>
              <a:buSzPct val="70000"/>
              <a:buFont typeface="Courier New" panose="02070309020205020404" pitchFamily="49" charset="0"/>
              <a:buChar char="o"/>
              <a:tabLst>
                <a:tab pos="1255713" algn="l"/>
              </a:tabLst>
            </a:pPr>
            <a:r>
              <a:rPr lang="en-US" sz="1400" dirty="0"/>
              <a:t>Nagpur	: Attended the hearing on 4 Mar</a:t>
            </a:r>
          </a:p>
        </p:txBody>
      </p:sp>
      <p:sp>
        <p:nvSpPr>
          <p:cNvPr id="11" name="TextBox 10">
            <a:extLst>
              <a:ext uri="{FF2B5EF4-FFF2-40B4-BE49-F238E27FC236}">
                <a16:creationId xmlns:a16="http://schemas.microsoft.com/office/drawing/2014/main" id="{E434744E-5330-4125-BEDF-FBC6390D79CD}"/>
              </a:ext>
            </a:extLst>
          </p:cNvPr>
          <p:cNvSpPr txBox="1"/>
          <p:nvPr/>
        </p:nvSpPr>
        <p:spPr>
          <a:xfrm>
            <a:off x="1907068" y="6455425"/>
            <a:ext cx="7713670" cy="246221"/>
          </a:xfrm>
          <a:prstGeom prst="rect">
            <a:avLst/>
          </a:prstGeom>
          <a:noFill/>
        </p:spPr>
        <p:txBody>
          <a:bodyPr wrap="square" rtlCol="0">
            <a:spAutoFit/>
          </a:bodyPr>
          <a:lstStyle/>
          <a:p>
            <a:pPr marL="0" lvl="1" algn="ctr"/>
            <a:r>
              <a:rPr lang="en-US" sz="1000" i="1" dirty="0">
                <a:solidFill>
                  <a:schemeClr val="tx1">
                    <a:lumMod val="50000"/>
                    <a:lumOff val="50000"/>
                  </a:schemeClr>
                </a:solidFill>
              </a:rPr>
              <a:t>MSEDCL: Maharashtra State Electricity Distribution Company Ltd. | *MERC : Maharashtra Electricity Regulatory Commission</a:t>
            </a:r>
            <a:endParaRPr lang="en-IN" sz="1000" i="1" dirty="0">
              <a:solidFill>
                <a:schemeClr val="tx1">
                  <a:lumMod val="50000"/>
                  <a:lumOff val="50000"/>
                </a:schemeClr>
              </a:solidFill>
            </a:endParaRPr>
          </a:p>
        </p:txBody>
      </p:sp>
      <p:sp>
        <p:nvSpPr>
          <p:cNvPr id="12" name="TextBox 11">
            <a:extLst>
              <a:ext uri="{FF2B5EF4-FFF2-40B4-BE49-F238E27FC236}">
                <a16:creationId xmlns:a16="http://schemas.microsoft.com/office/drawing/2014/main" id="{B99F9260-B6A8-6FA7-93C1-983BB4866572}"/>
              </a:ext>
            </a:extLst>
          </p:cNvPr>
          <p:cNvSpPr txBox="1"/>
          <p:nvPr/>
        </p:nvSpPr>
        <p:spPr>
          <a:xfrm>
            <a:off x="6796193" y="5607311"/>
            <a:ext cx="4997222" cy="369332"/>
          </a:xfrm>
          <a:prstGeom prst="rect">
            <a:avLst/>
          </a:prstGeom>
          <a:solidFill>
            <a:schemeClr val="bg1">
              <a:lumMod val="95000"/>
            </a:schemeClr>
          </a:solidFill>
        </p:spPr>
        <p:txBody>
          <a:bodyPr wrap="square">
            <a:spAutoFit/>
          </a:bodyPr>
          <a:lstStyle/>
          <a:p>
            <a:pPr algn="ctr"/>
            <a:r>
              <a:rPr lang="en-US" sz="1800"/>
              <a:t>Verdict expected  by 31</a:t>
            </a:r>
            <a:r>
              <a:rPr lang="en-US" sz="1800" baseline="30000"/>
              <a:t>st</a:t>
            </a:r>
            <a:r>
              <a:rPr lang="en-US" sz="1800"/>
              <a:t> March 2025 </a:t>
            </a:r>
            <a:endParaRPr lang="en-US"/>
          </a:p>
        </p:txBody>
      </p:sp>
      <p:sp>
        <p:nvSpPr>
          <p:cNvPr id="13" name="TextBox 12">
            <a:extLst>
              <a:ext uri="{FF2B5EF4-FFF2-40B4-BE49-F238E27FC236}">
                <a16:creationId xmlns:a16="http://schemas.microsoft.com/office/drawing/2014/main" id="{DA41D0F4-BD61-5D35-09F2-5A3B1460F8EB}"/>
              </a:ext>
            </a:extLst>
          </p:cNvPr>
          <p:cNvSpPr txBox="1"/>
          <p:nvPr/>
        </p:nvSpPr>
        <p:spPr>
          <a:xfrm>
            <a:off x="398585" y="5947509"/>
            <a:ext cx="5356131" cy="276999"/>
          </a:xfrm>
          <a:prstGeom prst="rect">
            <a:avLst/>
          </a:prstGeom>
          <a:noFill/>
        </p:spPr>
        <p:txBody>
          <a:bodyPr wrap="square">
            <a:spAutoFit/>
          </a:bodyPr>
          <a:lstStyle/>
          <a:p>
            <a:r>
              <a:rPr lang="en-US" sz="1200">
                <a:effectLst/>
                <a:ea typeface="Calibri"/>
                <a:cs typeface="Times New Roman"/>
              </a:rPr>
              <a:t>Pages per kWh and ALP assumed same as FY25  </a:t>
            </a:r>
            <a:endParaRPr lang="en-US" sz="1200"/>
          </a:p>
        </p:txBody>
      </p:sp>
    </p:spTree>
    <p:extLst>
      <p:ext uri="{BB962C8B-B14F-4D97-AF65-F5344CB8AC3E}">
        <p14:creationId xmlns:p14="http://schemas.microsoft.com/office/powerpoint/2010/main" val="80745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D9B67-0E8C-59D5-31DF-8E5381962C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16DAC3-EAAF-09A3-A105-DAFC6C0A42D9}"/>
              </a:ext>
            </a:extLst>
          </p:cNvPr>
          <p:cNvSpPr txBox="1"/>
          <p:nvPr/>
        </p:nvSpPr>
        <p:spPr>
          <a:xfrm>
            <a:off x="7481790" y="6464426"/>
            <a:ext cx="3419846" cy="246221"/>
          </a:xfrm>
          <a:prstGeom prst="rect">
            <a:avLst/>
          </a:prstGeom>
          <a:noFill/>
        </p:spPr>
        <p:txBody>
          <a:bodyPr wrap="square" rtlCol="0">
            <a:spAutoFit/>
          </a:bodyPr>
          <a:lstStyle/>
          <a:p>
            <a:pPr algn="r"/>
            <a:r>
              <a:rPr lang="en-US" sz="1000" i="1">
                <a:solidFill>
                  <a:schemeClr val="tx1">
                    <a:lumMod val="50000"/>
                    <a:lumOff val="50000"/>
                  </a:schemeClr>
                </a:solidFill>
              </a:rPr>
              <a:t>Data Source : Finance Ledger and Plant MIS</a:t>
            </a:r>
          </a:p>
        </p:txBody>
      </p:sp>
      <p:graphicFrame>
        <p:nvGraphicFramePr>
          <p:cNvPr id="9" name="Table 8">
            <a:extLst>
              <a:ext uri="{FF2B5EF4-FFF2-40B4-BE49-F238E27FC236}">
                <a16:creationId xmlns:a16="http://schemas.microsoft.com/office/drawing/2014/main" id="{52D6CC8F-720E-342D-DF19-2EFA6011B023}"/>
              </a:ext>
            </a:extLst>
          </p:cNvPr>
          <p:cNvGraphicFramePr>
            <a:graphicFrameLocks noGrp="1"/>
          </p:cNvGraphicFramePr>
          <p:nvPr>
            <p:extLst>
              <p:ext uri="{D42A27DB-BD31-4B8C-83A1-F6EECF244321}">
                <p14:modId xmlns:p14="http://schemas.microsoft.com/office/powerpoint/2010/main" val="4256958586"/>
              </p:ext>
            </p:extLst>
          </p:nvPr>
        </p:nvGraphicFramePr>
        <p:xfrm>
          <a:off x="1861725" y="1357567"/>
          <a:ext cx="7708211" cy="4125541"/>
        </p:xfrm>
        <a:graphic>
          <a:graphicData uri="http://schemas.openxmlformats.org/drawingml/2006/table">
            <a:tbl>
              <a:tblPr/>
              <a:tblGrid>
                <a:gridCol w="1754386">
                  <a:extLst>
                    <a:ext uri="{9D8B030D-6E8A-4147-A177-3AD203B41FA5}">
                      <a16:colId xmlns:a16="http://schemas.microsoft.com/office/drawing/2014/main" val="3314204126"/>
                    </a:ext>
                  </a:extLst>
                </a:gridCol>
                <a:gridCol w="1052187">
                  <a:extLst>
                    <a:ext uri="{9D8B030D-6E8A-4147-A177-3AD203B41FA5}">
                      <a16:colId xmlns:a16="http://schemas.microsoft.com/office/drawing/2014/main" val="2847272345"/>
                    </a:ext>
                  </a:extLst>
                </a:gridCol>
                <a:gridCol w="1168570">
                  <a:extLst>
                    <a:ext uri="{9D8B030D-6E8A-4147-A177-3AD203B41FA5}">
                      <a16:colId xmlns:a16="http://schemas.microsoft.com/office/drawing/2014/main" val="490370429"/>
                    </a:ext>
                  </a:extLst>
                </a:gridCol>
                <a:gridCol w="1200534">
                  <a:extLst>
                    <a:ext uri="{9D8B030D-6E8A-4147-A177-3AD203B41FA5}">
                      <a16:colId xmlns:a16="http://schemas.microsoft.com/office/drawing/2014/main" val="688568983"/>
                    </a:ext>
                  </a:extLst>
                </a:gridCol>
                <a:gridCol w="1200534">
                  <a:extLst>
                    <a:ext uri="{9D8B030D-6E8A-4147-A177-3AD203B41FA5}">
                      <a16:colId xmlns:a16="http://schemas.microsoft.com/office/drawing/2014/main" val="1841464217"/>
                    </a:ext>
                  </a:extLst>
                </a:gridCol>
                <a:gridCol w="1332000">
                  <a:extLst>
                    <a:ext uri="{9D8B030D-6E8A-4147-A177-3AD203B41FA5}">
                      <a16:colId xmlns:a16="http://schemas.microsoft.com/office/drawing/2014/main" val="372535070"/>
                    </a:ext>
                  </a:extLst>
                </a:gridCol>
              </a:tblGrid>
              <a:tr h="227122">
                <a:tc rowSpan="2">
                  <a:txBody>
                    <a:bodyPr/>
                    <a:lstStyle/>
                    <a:p>
                      <a:pPr algn="ctr" rtl="0" fontAlgn="ctr"/>
                      <a:r>
                        <a:rPr lang="en-IN" sz="1200" b="0" i="0" u="none" strike="noStrike">
                          <a:solidFill>
                            <a:schemeClr val="bg1"/>
                          </a:solidFill>
                          <a:effectLst/>
                          <a:latin typeface="+mn-lt"/>
                        </a:rPr>
                        <a:t>Account heads</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rtl="0" fontAlgn="ctr"/>
                      <a:r>
                        <a:rPr lang="en-IN" sz="1200" b="0" i="0" u="none" strike="noStrike">
                          <a:solidFill>
                            <a:schemeClr val="bg1"/>
                          </a:solidFill>
                          <a:effectLst/>
                          <a:latin typeface="+mn-lt"/>
                        </a:rPr>
                        <a:t>PY</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gridSpan="3">
                  <a:txBody>
                    <a:bodyPr/>
                    <a:lstStyle/>
                    <a:p>
                      <a:pPr algn="ctr" rtl="0" fontAlgn="ctr"/>
                      <a:r>
                        <a:rPr lang="en-IN" sz="1200" b="0" i="0" u="none" strike="noStrike">
                          <a:solidFill>
                            <a:schemeClr val="bg1"/>
                          </a:solidFill>
                          <a:effectLst/>
                          <a:latin typeface="+mn-lt"/>
                        </a:rPr>
                        <a:t>CY</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hMerge="1">
                  <a:txBody>
                    <a:bodyPr/>
                    <a:lstStyle/>
                    <a:p>
                      <a:endParaRPr lang="en-IN"/>
                    </a:p>
                  </a:txBody>
                  <a:tcPr/>
                </a:tc>
                <a:tc hMerge="1">
                  <a:txBody>
                    <a:bodyPr/>
                    <a:lstStyle/>
                    <a:p>
                      <a:endParaRPr lang="en-IN"/>
                    </a:p>
                  </a:txBody>
                  <a:tcPr>
                    <a:lnL w="12700" cap="flat" cmpd="sng" algn="ctr">
                      <a:solidFill>
                        <a:schemeClr val="bg1">
                          <a:lumMod val="85000"/>
                        </a:schemeClr>
                      </a:solidFill>
                      <a:prstDash val="solid"/>
                      <a:round/>
                      <a:headEnd type="none" w="med" len="med"/>
                      <a:tailEnd type="none" w="med" len="med"/>
                    </a:lnL>
                  </a:tcPr>
                </a:tc>
                <a:tc rowSpan="2">
                  <a:txBody>
                    <a:bodyPr/>
                    <a:lstStyle/>
                    <a:p>
                      <a:pPr algn="ctr" rtl="0" fontAlgn="ctr"/>
                      <a:r>
                        <a:rPr lang="en-IN" sz="1200" b="0" i="0" u="none" strike="noStrike">
                          <a:solidFill>
                            <a:schemeClr val="bg1"/>
                          </a:solidFill>
                          <a:effectLst/>
                          <a:latin typeface="+mn-lt"/>
                        </a:rPr>
                        <a:t>AOP Proposal</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200" b="0" i="0" u="none" strike="noStrike">
                          <a:solidFill>
                            <a:schemeClr val="bg1"/>
                          </a:solidFill>
                          <a:effectLst/>
                          <a:latin typeface="+mn-lt"/>
                        </a:rPr>
                        <a:t>FY26</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648296074"/>
                  </a:ext>
                </a:extLst>
              </a:tr>
              <a:tr h="286059">
                <a:tc vMerge="1">
                  <a:txBody>
                    <a:bodyPr/>
                    <a:lstStyle/>
                    <a:p>
                      <a:endParaRPr lang="en-IN"/>
                    </a:p>
                  </a:txBody>
                  <a:tcPr/>
                </a:tc>
                <a:tc vMerge="1">
                  <a:txBody>
                    <a:bodyPr/>
                    <a:lstStyle/>
                    <a:p>
                      <a:endParaRPr lang="en-IN"/>
                    </a:p>
                  </a:txBody>
                  <a:tcPr/>
                </a:tc>
                <a:tc>
                  <a:txBody>
                    <a:bodyPr/>
                    <a:lstStyle/>
                    <a:p>
                      <a:pPr algn="ctr" rtl="0" fontAlgn="ctr"/>
                      <a:r>
                        <a:rPr lang="en-IN" sz="1200" b="0" i="0" u="none" strike="noStrike">
                          <a:solidFill>
                            <a:schemeClr val="bg1"/>
                          </a:solidFill>
                          <a:effectLst/>
                          <a:latin typeface="+mn-lt"/>
                        </a:rPr>
                        <a:t>AOP</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1200" b="0" i="0" u="none" strike="noStrike">
                          <a:solidFill>
                            <a:schemeClr val="bg1"/>
                          </a:solidFill>
                          <a:effectLst/>
                          <a:latin typeface="+mn-lt"/>
                        </a:rPr>
                        <a:t>YTD (Feb) </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1200" b="0" i="0" u="none" strike="noStrike">
                          <a:solidFill>
                            <a:schemeClr val="bg1"/>
                          </a:solidFill>
                          <a:effectLst/>
                          <a:latin typeface="+mn-lt"/>
                        </a:rPr>
                        <a:t>Projection FY25</a:t>
                      </a:r>
                    </a:p>
                  </a:txBody>
                  <a:tcPr marL="9525"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vMerge="1">
                  <a:txBody>
                    <a:bodyPr/>
                    <a:lstStyle/>
                    <a:p>
                      <a:pPr algn="ctr" rtl="0" fontAlgn="ctr"/>
                      <a:endParaRPr lang="en-IN" sz="18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A6A6A6"/>
                      </a:solidFill>
                      <a:prstDash val="solid"/>
                      <a:round/>
                      <a:headEnd type="none" w="med" len="med"/>
                      <a:tailEnd type="none" w="med" len="med"/>
                    </a:lnB>
                    <a:solidFill>
                      <a:srgbClr val="BFBFBF"/>
                    </a:solidFill>
                  </a:tcPr>
                </a:tc>
                <a:extLst>
                  <a:ext uri="{0D108BD9-81ED-4DB2-BD59-A6C34878D82A}">
                    <a16:rowId xmlns:a16="http://schemas.microsoft.com/office/drawing/2014/main" val="4248879103"/>
                  </a:ext>
                </a:extLst>
              </a:tr>
              <a:tr h="398205">
                <a:tc>
                  <a:txBody>
                    <a:bodyPr/>
                    <a:lstStyle/>
                    <a:p>
                      <a:pPr algn="l" rtl="0" fontAlgn="b"/>
                      <a:r>
                        <a:rPr lang="en-IN" sz="1400" b="0" i="0" u="none" strike="noStrike">
                          <a:solidFill>
                            <a:schemeClr val="tx1"/>
                          </a:solidFill>
                          <a:effectLst/>
                          <a:latin typeface="+mn-lt"/>
                        </a:rPr>
                        <a:t>R2M+R2O</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57,03</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44,36</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45,02</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48,92 </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51,78</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454072213"/>
                  </a:ext>
                </a:extLst>
              </a:tr>
              <a:tr h="398205">
                <a:tc>
                  <a:txBody>
                    <a:bodyPr/>
                    <a:lstStyle/>
                    <a:p>
                      <a:pPr algn="l" rtl="0" fontAlgn="b"/>
                      <a:r>
                        <a:rPr lang="en-IN" sz="1400" b="0" i="0" u="none" strike="noStrike">
                          <a:solidFill>
                            <a:schemeClr val="tx1"/>
                          </a:solidFill>
                          <a:effectLst/>
                          <a:latin typeface="+mn-lt"/>
                        </a:rPr>
                        <a:t>Utilities</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38,35</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37,71</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34,47</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37,61 </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39,60</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78641084"/>
                  </a:ext>
                </a:extLst>
              </a:tr>
              <a:tr h="398205">
                <a:tc>
                  <a:txBody>
                    <a:bodyPr/>
                    <a:lstStyle/>
                    <a:p>
                      <a:pPr algn="l" rtl="0" fontAlgn="b"/>
                      <a:r>
                        <a:rPr lang="en-IN" sz="1400" b="0" i="0" u="none" strike="noStrike">
                          <a:solidFill>
                            <a:schemeClr val="tx1"/>
                          </a:solidFill>
                          <a:effectLst/>
                          <a:latin typeface="+mn-lt"/>
                        </a:rPr>
                        <a:t>Building maintenance</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11,95</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12,24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11,33</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12,59</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13,24</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6606827"/>
                  </a:ext>
                </a:extLst>
              </a:tr>
              <a:tr h="398205">
                <a:tc>
                  <a:txBody>
                    <a:bodyPr/>
                    <a:lstStyle/>
                    <a:p>
                      <a:pPr algn="l" rtl="0" fontAlgn="b"/>
                      <a:r>
                        <a:rPr lang="en-US" sz="1400" b="0" i="0" u="none" strike="noStrike">
                          <a:solidFill>
                            <a:schemeClr val="tx1"/>
                          </a:solidFill>
                          <a:effectLst/>
                          <a:latin typeface="+mn-lt"/>
                        </a:rPr>
                        <a:t>Insurance</a:t>
                      </a:r>
                      <a:endParaRPr lang="en-IN" sz="1400" b="0" i="0" u="none" strike="noStrike">
                        <a:solidFill>
                          <a:schemeClr val="tx1"/>
                        </a:solidFill>
                        <a:effectLst/>
                        <a:latin typeface="+mn-lt"/>
                      </a:endParaRP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6,84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6,80</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5,54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6,04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8,59</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4887288"/>
                  </a:ext>
                </a:extLst>
              </a:tr>
              <a:tr h="398205">
                <a:tc>
                  <a:txBody>
                    <a:bodyPr/>
                    <a:lstStyle/>
                    <a:p>
                      <a:pPr algn="l" rtl="0" fontAlgn="b"/>
                      <a:r>
                        <a:rPr lang="en-IN" sz="1400" b="0" i="0" u="none" strike="noStrike">
                          <a:solidFill>
                            <a:schemeClr val="tx1"/>
                          </a:solidFill>
                          <a:effectLst/>
                          <a:latin typeface="+mn-lt"/>
                        </a:rPr>
                        <a:t>Rates &amp; Taxes</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5,67</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5,21</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5,34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5,79</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r" rtl="0" fontAlgn="b"/>
                      <a:r>
                        <a:rPr lang="en-IN" sz="1400" b="0" i="0" u="none" strike="noStrike">
                          <a:solidFill>
                            <a:schemeClr val="tx1"/>
                          </a:solidFill>
                          <a:effectLst/>
                          <a:latin typeface="+mn-lt"/>
                        </a:rPr>
                        <a:t>5,74</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22944238"/>
                  </a:ext>
                </a:extLst>
              </a:tr>
              <a:tr h="398205">
                <a:tc>
                  <a:txBody>
                    <a:bodyPr/>
                    <a:lstStyle/>
                    <a:p>
                      <a:pPr algn="l" rtl="0" fontAlgn="b"/>
                      <a:r>
                        <a:rPr lang="en-IN" sz="1400" b="0" i="0" u="none" strike="noStrike">
                          <a:solidFill>
                            <a:schemeClr val="tx1"/>
                          </a:solidFill>
                          <a:effectLst/>
                          <a:latin typeface="+mn-lt"/>
                        </a:rPr>
                        <a:t>Others</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11,47</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9,72</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9,74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10,47</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b"/>
                      <a:r>
                        <a:rPr lang="en-IN" sz="1400" b="0" i="0" u="none" strike="noStrike">
                          <a:solidFill>
                            <a:schemeClr val="tx1"/>
                          </a:solidFill>
                          <a:effectLst/>
                          <a:latin typeface="+mn-lt"/>
                        </a:rPr>
                        <a:t>10,68</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90939603"/>
                  </a:ext>
                </a:extLst>
              </a:tr>
              <a:tr h="398205">
                <a:tc>
                  <a:txBody>
                    <a:bodyPr/>
                    <a:lstStyle/>
                    <a:p>
                      <a:pPr algn="l" rtl="0" fontAlgn="b"/>
                      <a:r>
                        <a:rPr lang="en-IN" sz="1400" b="1" i="0" u="none" strike="noStrike">
                          <a:solidFill>
                            <a:schemeClr val="tx1"/>
                          </a:solidFill>
                          <a:effectLst/>
                          <a:latin typeface="+mn-lt"/>
                        </a:rPr>
                        <a:t>Total</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400" b="1" i="0" u="none" strike="noStrike">
                          <a:solidFill>
                            <a:schemeClr val="tx1"/>
                          </a:solidFill>
                          <a:effectLst/>
                          <a:latin typeface="+mn-lt"/>
                        </a:rPr>
                        <a:t>131,31</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400" b="1" i="0" u="none" strike="noStrike">
                          <a:solidFill>
                            <a:schemeClr val="tx1"/>
                          </a:solidFill>
                          <a:effectLst/>
                          <a:latin typeface="+mn-lt"/>
                        </a:rPr>
                        <a:t>116,04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400" b="1" i="0" u="none" strike="noStrike">
                          <a:solidFill>
                            <a:schemeClr val="tx1"/>
                          </a:solidFill>
                          <a:effectLst/>
                          <a:latin typeface="+mn-lt"/>
                        </a:rPr>
                        <a:t>111,44</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400" b="1" i="0" u="none" strike="noStrike">
                          <a:solidFill>
                            <a:schemeClr val="tx1"/>
                          </a:solidFill>
                          <a:effectLst/>
                          <a:latin typeface="+mn-lt"/>
                        </a:rPr>
                        <a:t>121,18</a:t>
                      </a:r>
                    </a:p>
                  </a:txBody>
                  <a:tcPr marL="9525"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400" b="1" i="0" u="none" strike="noStrike">
                          <a:solidFill>
                            <a:schemeClr val="tx1"/>
                          </a:solidFill>
                          <a:effectLst/>
                          <a:latin typeface="+mn-lt"/>
                        </a:rPr>
                        <a:t>129,63</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293950761"/>
                  </a:ext>
                </a:extLst>
              </a:tr>
              <a:tr h="398205">
                <a:tc>
                  <a:txBody>
                    <a:bodyPr/>
                    <a:lstStyle/>
                    <a:p>
                      <a:pPr algn="l" rtl="0" fontAlgn="b"/>
                      <a:r>
                        <a:rPr lang="en-IN" sz="1400" b="0" i="0" u="none" strike="noStrike">
                          <a:solidFill>
                            <a:schemeClr val="tx1"/>
                          </a:solidFill>
                          <a:effectLst/>
                          <a:latin typeface="+mn-lt"/>
                        </a:rPr>
                        <a:t>Commercial printing revenue</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b"/>
                      <a:r>
                        <a:rPr lang="en-IN" sz="1400" b="0" i="0" u="none" strike="noStrike">
                          <a:solidFill>
                            <a:schemeClr val="tx1"/>
                          </a:solidFill>
                          <a:effectLst/>
                          <a:latin typeface="+mn-lt"/>
                        </a:rPr>
                        <a:t>-12,55</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b"/>
                      <a:r>
                        <a:rPr lang="en-IN" sz="1400" b="0" i="0" u="none" strike="noStrike">
                          <a:solidFill>
                            <a:schemeClr val="tx1"/>
                          </a:solidFill>
                          <a:effectLst/>
                          <a:latin typeface="+mn-lt"/>
                        </a:rPr>
                        <a:t>-16,66</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b"/>
                      <a:r>
                        <a:rPr lang="en-IN" sz="1400" b="0" i="0" u="none" strike="noStrike">
                          <a:solidFill>
                            <a:schemeClr val="tx1"/>
                          </a:solidFill>
                          <a:effectLst/>
                          <a:latin typeface="+mn-lt"/>
                        </a:rPr>
                        <a:t>-13,90</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b"/>
                      <a:r>
                        <a:rPr lang="en-IN" sz="1400" b="0" i="0" u="none" strike="noStrike">
                          <a:solidFill>
                            <a:schemeClr val="tx1"/>
                          </a:solidFill>
                          <a:effectLst/>
                          <a:latin typeface="+mn-lt"/>
                        </a:rPr>
                        <a:t>-15,40</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b"/>
                      <a:r>
                        <a:rPr lang="en-IN" sz="1400" b="0" i="0" u="none" strike="noStrike">
                          <a:solidFill>
                            <a:schemeClr val="tx1"/>
                          </a:solidFill>
                          <a:effectLst/>
                          <a:latin typeface="+mn-lt"/>
                        </a:rPr>
                        <a:t>-16,10</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7346289"/>
                  </a:ext>
                </a:extLst>
              </a:tr>
              <a:tr h="398205">
                <a:tc>
                  <a:txBody>
                    <a:bodyPr/>
                    <a:lstStyle/>
                    <a:p>
                      <a:pPr algn="l" rtl="0" fontAlgn="b"/>
                      <a:r>
                        <a:rPr lang="en-IN" sz="1600" b="1" i="0" u="none" strike="noStrike">
                          <a:solidFill>
                            <a:schemeClr val="tx1"/>
                          </a:solidFill>
                          <a:effectLst/>
                          <a:latin typeface="+mn-lt"/>
                        </a:rPr>
                        <a:t>Grand total</a:t>
                      </a:r>
                    </a:p>
                  </a:txBody>
                  <a:tcPr marL="72000" marR="9525"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600" b="1" i="0" u="none" strike="noStrike">
                          <a:solidFill>
                            <a:schemeClr val="tx1"/>
                          </a:solidFill>
                          <a:effectLst/>
                          <a:latin typeface="+mn-lt"/>
                        </a:rPr>
                        <a:t>118,76</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600" b="1" i="0" u="none" strike="noStrike">
                          <a:solidFill>
                            <a:schemeClr val="tx1"/>
                          </a:solidFill>
                          <a:effectLst/>
                          <a:latin typeface="+mn-lt"/>
                        </a:rPr>
                        <a:t>99,38</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600" b="1" i="0" u="none" strike="noStrike">
                          <a:solidFill>
                            <a:schemeClr val="tx1"/>
                          </a:solidFill>
                          <a:effectLst/>
                          <a:latin typeface="+mn-lt"/>
                        </a:rPr>
                        <a:t>97,54</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600" b="1" i="0" u="none" strike="noStrike">
                          <a:solidFill>
                            <a:schemeClr val="tx1"/>
                          </a:solidFill>
                          <a:effectLst/>
                          <a:latin typeface="+mn-lt"/>
                        </a:rPr>
                        <a:t>105,78</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rtl="0" fontAlgn="b"/>
                      <a:r>
                        <a:rPr lang="en-IN" sz="1600" b="1" i="0" u="none" strike="noStrike">
                          <a:solidFill>
                            <a:schemeClr val="tx1"/>
                          </a:solidFill>
                          <a:effectLst/>
                          <a:latin typeface="+mn-lt"/>
                        </a:rPr>
                        <a:t>113,53</a:t>
                      </a:r>
                    </a:p>
                  </a:txBody>
                  <a:tcPr marL="9525" marR="72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7011404"/>
                  </a:ext>
                </a:extLst>
              </a:tr>
            </a:tbl>
          </a:graphicData>
        </a:graphic>
      </p:graphicFrame>
      <p:sp>
        <p:nvSpPr>
          <p:cNvPr id="11" name="TextBox 10">
            <a:extLst>
              <a:ext uri="{FF2B5EF4-FFF2-40B4-BE49-F238E27FC236}">
                <a16:creationId xmlns:a16="http://schemas.microsoft.com/office/drawing/2014/main" id="{19BA0B6F-3289-130F-642F-4B42925BBA24}"/>
              </a:ext>
            </a:extLst>
          </p:cNvPr>
          <p:cNvSpPr txBox="1"/>
          <p:nvPr/>
        </p:nvSpPr>
        <p:spPr>
          <a:xfrm>
            <a:off x="1876508" y="5452526"/>
            <a:ext cx="7771455" cy="430887"/>
          </a:xfrm>
          <a:prstGeom prst="rect">
            <a:avLst/>
          </a:prstGeom>
          <a:noFill/>
        </p:spPr>
        <p:txBody>
          <a:bodyPr wrap="square" anchor="b">
            <a:spAutoFit/>
          </a:bodyPr>
          <a:lstStyle/>
          <a:p>
            <a:pPr algn="r"/>
            <a:r>
              <a:rPr lang="en-US" sz="1100"/>
              <a:t>FY25 Projection : 11% reduction from PY actuals and 6% exceed from AOP</a:t>
            </a:r>
          </a:p>
          <a:p>
            <a:pPr algn="r"/>
            <a:r>
              <a:rPr lang="en-US" sz="1100"/>
              <a:t>FY26  AOP is proposed to increase by 7% from projection of FY25</a:t>
            </a:r>
            <a:endParaRPr lang="en-IN" sz="1100"/>
          </a:p>
        </p:txBody>
      </p:sp>
      <p:sp>
        <p:nvSpPr>
          <p:cNvPr id="24" name="Title 23">
            <a:extLst>
              <a:ext uri="{FF2B5EF4-FFF2-40B4-BE49-F238E27FC236}">
                <a16:creationId xmlns:a16="http://schemas.microsoft.com/office/drawing/2014/main" id="{8B993A8C-320B-4F82-8CEC-42E038DE0A44}"/>
              </a:ext>
            </a:extLst>
          </p:cNvPr>
          <p:cNvSpPr>
            <a:spLocks noGrp="1"/>
          </p:cNvSpPr>
          <p:nvPr>
            <p:ph type="title"/>
          </p:nvPr>
        </p:nvSpPr>
        <p:spPr/>
        <p:txBody>
          <a:bodyPr/>
          <a:lstStyle/>
          <a:p>
            <a:r>
              <a:rPr lang="en-IN"/>
              <a:t>Production AFC : </a:t>
            </a:r>
            <a:r>
              <a:rPr lang="en-IN" sz="2400" i="1"/>
              <a:t>CY projection &amp;  FY26 proposal</a:t>
            </a:r>
            <a:endParaRPr lang="en-IN" i="1"/>
          </a:p>
        </p:txBody>
      </p:sp>
      <p:sp>
        <p:nvSpPr>
          <p:cNvPr id="10" name="TextBox 9">
            <a:extLst>
              <a:ext uri="{FF2B5EF4-FFF2-40B4-BE49-F238E27FC236}">
                <a16:creationId xmlns:a16="http://schemas.microsoft.com/office/drawing/2014/main" id="{979F744F-78D3-4868-953B-286509492EC4}"/>
              </a:ext>
            </a:extLst>
          </p:cNvPr>
          <p:cNvSpPr txBox="1"/>
          <p:nvPr/>
        </p:nvSpPr>
        <p:spPr>
          <a:xfrm>
            <a:off x="10112188" y="6198126"/>
            <a:ext cx="1756459" cy="246221"/>
          </a:xfrm>
          <a:prstGeom prst="rect">
            <a:avLst/>
          </a:prstGeom>
          <a:noFill/>
        </p:spPr>
        <p:txBody>
          <a:bodyPr wrap="square" anchor="b">
            <a:spAutoFit/>
          </a:bodyPr>
          <a:lstStyle/>
          <a:p>
            <a:pPr algn="r"/>
            <a:r>
              <a:rPr lang="en-US" sz="1000" i="1">
                <a:solidFill>
                  <a:schemeClr val="tx1">
                    <a:lumMod val="50000"/>
                    <a:lumOff val="50000"/>
                  </a:schemeClr>
                </a:solidFill>
              </a:rPr>
              <a:t>Excluding Software expenses</a:t>
            </a:r>
            <a:endParaRPr lang="en-IN" sz="1000" i="1">
              <a:solidFill>
                <a:schemeClr val="tx1">
                  <a:lumMod val="50000"/>
                  <a:lumOff val="50000"/>
                </a:schemeClr>
              </a:solidFill>
            </a:endParaRPr>
          </a:p>
        </p:txBody>
      </p:sp>
      <p:sp>
        <p:nvSpPr>
          <p:cNvPr id="4" name="TextBox 3">
            <a:extLst>
              <a:ext uri="{FF2B5EF4-FFF2-40B4-BE49-F238E27FC236}">
                <a16:creationId xmlns:a16="http://schemas.microsoft.com/office/drawing/2014/main" id="{57A45355-2828-BF18-F098-67A9156B7F3E}"/>
              </a:ext>
            </a:extLst>
          </p:cNvPr>
          <p:cNvSpPr txBox="1"/>
          <p:nvPr/>
        </p:nvSpPr>
        <p:spPr>
          <a:xfrm>
            <a:off x="8010977" y="1085918"/>
            <a:ext cx="1636986" cy="261610"/>
          </a:xfrm>
          <a:prstGeom prst="rect">
            <a:avLst/>
          </a:prstGeom>
          <a:noFill/>
        </p:spPr>
        <p:txBody>
          <a:bodyPr wrap="square">
            <a:spAutoFit/>
          </a:bodyPr>
          <a:lstStyle/>
          <a:p>
            <a:pPr algn="r"/>
            <a:r>
              <a:rPr lang="en-US" sz="1050">
                <a:solidFill>
                  <a:schemeClr val="bg2">
                    <a:lumMod val="50000"/>
                  </a:schemeClr>
                </a:solidFill>
                <a:latin typeface="Aptos" panose="020B0004020202020204" pitchFamily="34" charset="0"/>
              </a:rPr>
              <a:t>All figures in Rs. Lakhs</a:t>
            </a:r>
            <a:endParaRPr lang="en-IN" sz="1050">
              <a:solidFill>
                <a:schemeClr val="bg2">
                  <a:lumMod val="50000"/>
                </a:schemeClr>
              </a:solidFill>
              <a:latin typeface="Aptos" panose="020B0004020202020204" pitchFamily="34" charset="0"/>
            </a:endParaRPr>
          </a:p>
        </p:txBody>
      </p:sp>
    </p:spTree>
    <p:extLst>
      <p:ext uri="{BB962C8B-B14F-4D97-AF65-F5344CB8AC3E}">
        <p14:creationId xmlns:p14="http://schemas.microsoft.com/office/powerpoint/2010/main" val="343334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FD4E1-50FF-85EC-7EFC-540EF6DB5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EC88F-45A0-9B3F-4E72-7AFC92946782}"/>
              </a:ext>
            </a:extLst>
          </p:cNvPr>
          <p:cNvSpPr>
            <a:spLocks noGrp="1"/>
          </p:cNvSpPr>
          <p:nvPr>
            <p:ph type="title"/>
          </p:nvPr>
        </p:nvSpPr>
        <p:spPr/>
        <p:txBody>
          <a:bodyPr/>
          <a:lstStyle/>
          <a:p>
            <a:r>
              <a:rPr lang="en-US">
                <a:latin typeface="Arial"/>
                <a:cs typeface="Arial"/>
              </a:rPr>
              <a:t>Impact of Utility tariff for FY26</a:t>
            </a:r>
            <a:endParaRPr lang="en-US" sz="2000"/>
          </a:p>
        </p:txBody>
      </p:sp>
      <p:graphicFrame>
        <p:nvGraphicFramePr>
          <p:cNvPr id="5" name="Table 4">
            <a:extLst>
              <a:ext uri="{FF2B5EF4-FFF2-40B4-BE49-F238E27FC236}">
                <a16:creationId xmlns:a16="http://schemas.microsoft.com/office/drawing/2014/main" id="{659FF1FB-09B2-3901-7EBE-65CF1B4C6908}"/>
              </a:ext>
            </a:extLst>
          </p:cNvPr>
          <p:cNvGraphicFramePr>
            <a:graphicFrameLocks noGrp="1"/>
          </p:cNvGraphicFramePr>
          <p:nvPr>
            <p:extLst>
              <p:ext uri="{D42A27DB-BD31-4B8C-83A1-F6EECF244321}">
                <p14:modId xmlns:p14="http://schemas.microsoft.com/office/powerpoint/2010/main" val="1980288322"/>
              </p:ext>
            </p:extLst>
          </p:nvPr>
        </p:nvGraphicFramePr>
        <p:xfrm>
          <a:off x="380326" y="1031745"/>
          <a:ext cx="11409769" cy="5112000"/>
        </p:xfrm>
        <a:graphic>
          <a:graphicData uri="http://schemas.openxmlformats.org/drawingml/2006/table">
            <a:tbl>
              <a:tblPr>
                <a:tableStyleId>{5C22544A-7EE6-4342-B048-85BDC9FD1C3A}</a:tableStyleId>
              </a:tblPr>
              <a:tblGrid>
                <a:gridCol w="529566">
                  <a:extLst>
                    <a:ext uri="{9D8B030D-6E8A-4147-A177-3AD203B41FA5}">
                      <a16:colId xmlns:a16="http://schemas.microsoft.com/office/drawing/2014/main" val="2422510804"/>
                    </a:ext>
                  </a:extLst>
                </a:gridCol>
                <a:gridCol w="1322115">
                  <a:extLst>
                    <a:ext uri="{9D8B030D-6E8A-4147-A177-3AD203B41FA5}">
                      <a16:colId xmlns:a16="http://schemas.microsoft.com/office/drawing/2014/main" val="1979738779"/>
                    </a:ext>
                  </a:extLst>
                </a:gridCol>
                <a:gridCol w="1322115">
                  <a:extLst>
                    <a:ext uri="{9D8B030D-6E8A-4147-A177-3AD203B41FA5}">
                      <a16:colId xmlns:a16="http://schemas.microsoft.com/office/drawing/2014/main" val="781204892"/>
                    </a:ext>
                  </a:extLst>
                </a:gridCol>
                <a:gridCol w="1322115">
                  <a:extLst>
                    <a:ext uri="{9D8B030D-6E8A-4147-A177-3AD203B41FA5}">
                      <a16:colId xmlns:a16="http://schemas.microsoft.com/office/drawing/2014/main" val="431450187"/>
                    </a:ext>
                  </a:extLst>
                </a:gridCol>
                <a:gridCol w="1322115">
                  <a:extLst>
                    <a:ext uri="{9D8B030D-6E8A-4147-A177-3AD203B41FA5}">
                      <a16:colId xmlns:a16="http://schemas.microsoft.com/office/drawing/2014/main" val="1651842234"/>
                    </a:ext>
                  </a:extLst>
                </a:gridCol>
                <a:gridCol w="1322115">
                  <a:extLst>
                    <a:ext uri="{9D8B030D-6E8A-4147-A177-3AD203B41FA5}">
                      <a16:colId xmlns:a16="http://schemas.microsoft.com/office/drawing/2014/main" val="438345653"/>
                    </a:ext>
                  </a:extLst>
                </a:gridCol>
                <a:gridCol w="4269628">
                  <a:extLst>
                    <a:ext uri="{9D8B030D-6E8A-4147-A177-3AD203B41FA5}">
                      <a16:colId xmlns:a16="http://schemas.microsoft.com/office/drawing/2014/main" val="3071780394"/>
                    </a:ext>
                  </a:extLst>
                </a:gridCol>
              </a:tblGrid>
              <a:tr h="576000">
                <a:tc>
                  <a:txBody>
                    <a:bodyPr/>
                    <a:lstStyle/>
                    <a:p>
                      <a:pPr algn="ctr" fontAlgn="t"/>
                      <a:r>
                        <a:rPr lang="en-IN" sz="1100" u="none" strike="noStrike">
                          <a:solidFill>
                            <a:schemeClr val="bg1"/>
                          </a:solidFill>
                          <a:effectLst/>
                        </a:rPr>
                        <a:t>Plant</a:t>
                      </a:r>
                      <a:endParaRPr lang="en-IN"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US" sz="1100" u="none" strike="noStrike" err="1">
                          <a:solidFill>
                            <a:schemeClr val="bg1"/>
                          </a:solidFill>
                          <a:effectLst/>
                        </a:rPr>
                        <a:t>Ytd</a:t>
                      </a:r>
                      <a:r>
                        <a:rPr lang="en-US" sz="1100" u="none" strike="noStrike">
                          <a:solidFill>
                            <a:schemeClr val="bg1"/>
                          </a:solidFill>
                          <a:effectLst/>
                        </a:rPr>
                        <a:t> Jan FY25 </a:t>
                      </a:r>
                      <a:br>
                        <a:rPr lang="en-US" sz="1100" u="none" strike="noStrike">
                          <a:solidFill>
                            <a:schemeClr val="bg1"/>
                          </a:solidFill>
                          <a:effectLst/>
                        </a:rPr>
                      </a:br>
                      <a:r>
                        <a:rPr lang="en-US" sz="1100" u="none" strike="noStrike">
                          <a:solidFill>
                            <a:schemeClr val="bg1"/>
                          </a:solidFill>
                          <a:effectLst/>
                        </a:rPr>
                        <a:t>in Rs. Lakhs</a:t>
                      </a:r>
                      <a:endParaRPr lang="en-US"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US" sz="1100" u="none" strike="noStrike">
                          <a:solidFill>
                            <a:schemeClr val="bg1"/>
                          </a:solidFill>
                          <a:effectLst/>
                        </a:rPr>
                        <a:t>FY 25 </a:t>
                      </a:r>
                      <a:r>
                        <a:rPr lang="en-US" sz="1100" u="none" strike="noStrike" err="1">
                          <a:solidFill>
                            <a:schemeClr val="bg1"/>
                          </a:solidFill>
                          <a:effectLst/>
                        </a:rPr>
                        <a:t>Proj</a:t>
                      </a:r>
                      <a:br>
                        <a:rPr lang="en-US" sz="1100" u="none" strike="noStrike">
                          <a:solidFill>
                            <a:schemeClr val="bg1"/>
                          </a:solidFill>
                          <a:effectLst/>
                        </a:rPr>
                      </a:br>
                      <a:r>
                        <a:rPr lang="en-US" sz="1100" u="none" strike="noStrike" kern="1200">
                          <a:solidFill>
                            <a:schemeClr val="bg1"/>
                          </a:solidFill>
                          <a:effectLst/>
                          <a:latin typeface="+mn-lt"/>
                          <a:ea typeface="+mn-ea"/>
                          <a:cs typeface="+mn-cs"/>
                        </a:rPr>
                        <a:t>in Rs. Lakhs </a:t>
                      </a: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IN" sz="1100" u="none" strike="noStrike">
                          <a:solidFill>
                            <a:schemeClr val="bg1"/>
                          </a:solidFill>
                          <a:effectLst/>
                        </a:rPr>
                        <a:t>Expected Tarif</a:t>
                      </a:r>
                    </a:p>
                    <a:p>
                      <a:pPr algn="ctr" fontAlgn="t"/>
                      <a:r>
                        <a:rPr lang="en-IN" sz="1100" u="none" strike="noStrike">
                          <a:solidFill>
                            <a:schemeClr val="bg1"/>
                          </a:solidFill>
                          <a:effectLst/>
                        </a:rPr>
                        <a:t> Hike in %</a:t>
                      </a:r>
                      <a:endParaRPr lang="en-IN"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US" sz="1100" u="none" strike="noStrike">
                          <a:solidFill>
                            <a:schemeClr val="bg1"/>
                          </a:solidFill>
                          <a:effectLst/>
                        </a:rPr>
                        <a:t>FY26 </a:t>
                      </a:r>
                      <a:r>
                        <a:rPr lang="en-US" sz="1100" u="none" strike="noStrike" err="1">
                          <a:solidFill>
                            <a:schemeClr val="bg1"/>
                          </a:solidFill>
                          <a:effectLst/>
                        </a:rPr>
                        <a:t>Proj</a:t>
                      </a:r>
                      <a:br>
                        <a:rPr lang="en-US" sz="1100" u="none" strike="noStrike">
                          <a:solidFill>
                            <a:schemeClr val="bg1"/>
                          </a:solidFill>
                          <a:effectLst/>
                        </a:rPr>
                      </a:br>
                      <a:r>
                        <a:rPr lang="en-US" sz="1100" u="none" strike="noStrike">
                          <a:solidFill>
                            <a:schemeClr val="bg1"/>
                          </a:solidFill>
                          <a:effectLst/>
                        </a:rPr>
                        <a:t>in Rs. Lakhs</a:t>
                      </a:r>
                      <a:endParaRPr lang="en-US"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US" sz="1100" u="none" strike="noStrike">
                          <a:solidFill>
                            <a:schemeClr val="bg1"/>
                          </a:solidFill>
                          <a:effectLst/>
                        </a:rPr>
                        <a:t>Var FY26 Vs</a:t>
                      </a:r>
                    </a:p>
                    <a:p>
                      <a:pPr algn="ctr" fontAlgn="t"/>
                      <a:r>
                        <a:rPr lang="en-US" sz="1100" u="none" strike="noStrike">
                          <a:solidFill>
                            <a:schemeClr val="bg1"/>
                          </a:solidFill>
                          <a:effectLst/>
                        </a:rPr>
                        <a:t> FY25 </a:t>
                      </a:r>
                      <a:r>
                        <a:rPr lang="en-US" sz="1100" u="none" strike="noStrike" err="1">
                          <a:solidFill>
                            <a:schemeClr val="bg1"/>
                          </a:solidFill>
                          <a:effectLst/>
                        </a:rPr>
                        <a:t>proj</a:t>
                      </a:r>
                      <a:endParaRPr lang="en-US"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t"/>
                      <a:r>
                        <a:rPr lang="en-IN" sz="1100" u="none" strike="noStrike">
                          <a:solidFill>
                            <a:schemeClr val="bg1"/>
                          </a:solidFill>
                          <a:effectLst/>
                        </a:rPr>
                        <a:t>Remarks</a:t>
                      </a:r>
                      <a:endParaRPr lang="en-IN" sz="1100" b="1" i="0" u="none" strike="noStrike">
                        <a:solidFill>
                          <a:schemeClr val="bg1"/>
                        </a:solidFill>
                        <a:effectLst/>
                        <a:latin typeface="Calibri" panose="020F0502020204030204" pitchFamily="34" charset="0"/>
                      </a:endParaRPr>
                    </a:p>
                  </a:txBody>
                  <a:tcPr marL="7236"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48666763"/>
                  </a:ext>
                </a:extLst>
              </a:tr>
              <a:tr h="324000">
                <a:tc>
                  <a:txBody>
                    <a:bodyPr/>
                    <a:lstStyle/>
                    <a:p>
                      <a:pPr algn="l" fontAlgn="t"/>
                      <a:r>
                        <a:rPr lang="en-IN" sz="1400" u="none" strike="noStrike" err="1">
                          <a:effectLst/>
                        </a:rPr>
                        <a:t>Sbd</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7,79</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9,35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US"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9,35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71450" indent="-171450" algn="l" fontAlgn="t">
                        <a:buFont typeface="Arial" panose="020B0604020202020204" pitchFamily="34" charset="0"/>
                        <a:buChar char="•"/>
                      </a:pP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14402854"/>
                  </a:ext>
                </a:extLst>
              </a:tr>
              <a:tr h="324000">
                <a:tc>
                  <a:txBody>
                    <a:bodyPr/>
                    <a:lstStyle/>
                    <a:p>
                      <a:pPr algn="l" fontAlgn="t"/>
                      <a:r>
                        <a:rPr lang="en-IN" sz="1400" u="none" strike="noStrike">
                          <a:effectLst/>
                        </a:rPr>
                        <a:t>Knd</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algn="r" fontAlgn="t"/>
                      <a:r>
                        <a:rPr lang="en-IN" sz="1400" u="none" strike="noStrike">
                          <a:effectLst/>
                        </a:rPr>
                        <a:t>5,62</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algn="r" fontAlgn="t"/>
                      <a:r>
                        <a:rPr lang="en-IN" sz="1400" u="none" strike="noStrike">
                          <a:effectLst/>
                        </a:rPr>
                        <a:t>6,75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algn="r" fontAlgn="t"/>
                      <a:r>
                        <a:rPr lang="en-IN" sz="1400" u="none" strike="noStrike">
                          <a:effectLst/>
                        </a:rPr>
                        <a:t>-35%</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algn="r" fontAlgn="t"/>
                      <a:r>
                        <a:rPr lang="en-IN" sz="1400" u="none" strike="noStrike">
                          <a:effectLst/>
                        </a:rPr>
                        <a:t>4,95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algn="r" fontAlgn="t"/>
                      <a:r>
                        <a:rPr lang="en-IN" sz="1400" b="1" u="none" strike="noStrike">
                          <a:solidFill>
                            <a:srgbClr val="00B050"/>
                          </a:solidFill>
                          <a:effectLst/>
                        </a:rPr>
                        <a:t>-1,80</a:t>
                      </a:r>
                      <a:endParaRPr lang="en-IN" sz="1400" b="1" i="0" u="none" strike="noStrike">
                        <a:solidFill>
                          <a:srgbClr val="00B05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tc>
                  <a:txBody>
                    <a:body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a:solidFill>
                            <a:srgbClr val="000000"/>
                          </a:solidFill>
                          <a:effectLst/>
                          <a:latin typeface="Calibri" panose="020F0502020204030204" pitchFamily="34" charset="0"/>
                        </a:rPr>
                        <a:t>Tarif reduction by Adani power</a:t>
                      </a: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1CA"/>
                    </a:solidFill>
                  </a:tcPr>
                </a:tc>
                <a:extLst>
                  <a:ext uri="{0D108BD9-81ED-4DB2-BD59-A6C34878D82A}">
                    <a16:rowId xmlns:a16="http://schemas.microsoft.com/office/drawing/2014/main" val="3349715414"/>
                  </a:ext>
                </a:extLst>
              </a:tr>
              <a:tr h="324000">
                <a:tc>
                  <a:txBody>
                    <a:bodyPr/>
                    <a:lstStyle/>
                    <a:p>
                      <a:pPr algn="l" fontAlgn="t"/>
                      <a:r>
                        <a:rPr lang="en-IN" sz="1400" u="none" strike="noStrike">
                          <a:effectLst/>
                        </a:rPr>
                        <a:t>Air</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4,81</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5,69</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17%</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6,67</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b="1" u="none" strike="noStrike">
                          <a:solidFill>
                            <a:srgbClr val="FF0000"/>
                          </a:solidFill>
                          <a:effectLst/>
                        </a:rPr>
                        <a:t>98</a:t>
                      </a:r>
                      <a:endParaRPr lang="en-IN" sz="1400" b="1" i="0" u="none" strike="noStrike">
                        <a:solidFill>
                          <a:srgbClr val="FF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marL="0" indent="0" algn="l" fontAlgn="t">
                        <a:buFont typeface="Arial" panose="020B0604020202020204" pitchFamily="34" charset="0"/>
                        <a:buNone/>
                      </a:pPr>
                      <a:r>
                        <a:rPr lang="en-US" sz="1100" u="none" strike="noStrike">
                          <a:effectLst/>
                        </a:rPr>
                        <a:t>As per Proposed Tariff Hike by MSEDCL</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extLst>
                  <a:ext uri="{0D108BD9-81ED-4DB2-BD59-A6C34878D82A}">
                    <a16:rowId xmlns:a16="http://schemas.microsoft.com/office/drawing/2014/main" val="3665223724"/>
                  </a:ext>
                </a:extLst>
              </a:tr>
              <a:tr h="324000">
                <a:tc>
                  <a:txBody>
                    <a:bodyPr/>
                    <a:lstStyle/>
                    <a:p>
                      <a:pPr algn="l" fontAlgn="t"/>
                      <a:r>
                        <a:rPr lang="en-IN" sz="1400" u="none" strike="noStrike">
                          <a:effectLst/>
                        </a:rPr>
                        <a:t>Ban</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3,03</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3,63</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US"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3,63</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71450" indent="-171450" algn="l" fontAlgn="t">
                        <a:buFont typeface="Arial" panose="020B0604020202020204" pitchFamily="34" charset="0"/>
                        <a:buChar char="•"/>
                      </a:pP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91279945"/>
                  </a:ext>
                </a:extLst>
              </a:tr>
              <a:tr h="324000">
                <a:tc>
                  <a:txBody>
                    <a:bodyPr/>
                    <a:lstStyle/>
                    <a:p>
                      <a:pPr algn="l" fontAlgn="t"/>
                      <a:r>
                        <a:rPr lang="en-IN" sz="1400" u="none" strike="noStrike">
                          <a:effectLst/>
                        </a:rPr>
                        <a:t>Kol</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2,34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2,81</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US"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2,95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r>
                        <a:rPr lang="en-US" sz="1100" u="none" strike="noStrike">
                          <a:effectLst/>
                        </a:rPr>
                        <a:t>5% hike calculated based on activity hike in 2025-26.</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9587406"/>
                  </a:ext>
                </a:extLst>
              </a:tr>
              <a:tr h="324000">
                <a:tc>
                  <a:txBody>
                    <a:bodyPr/>
                    <a:lstStyle/>
                    <a:p>
                      <a:pPr algn="l" fontAlgn="t"/>
                      <a:r>
                        <a:rPr lang="en-IN" sz="1400" u="none" strike="noStrike">
                          <a:effectLst/>
                        </a:rPr>
                        <a:t>Che</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2,32</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2,79</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400" u="none" strike="noStrike">
                          <a:effectLst/>
                        </a:rPr>
                        <a:t>2,88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r>
                        <a:rPr lang="en-US" sz="1100" u="none" strike="noStrike">
                          <a:effectLst/>
                        </a:rPr>
                        <a:t>Expected 5% hike from July'25</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8763909"/>
                  </a:ext>
                </a:extLst>
              </a:tr>
              <a:tr h="324000">
                <a:tc>
                  <a:txBody>
                    <a:bodyPr/>
                    <a:lstStyle/>
                    <a:p>
                      <a:pPr algn="l" fontAlgn="t"/>
                      <a:r>
                        <a:rPr lang="en-IN" sz="1400" u="none" strike="noStrike">
                          <a:effectLst/>
                        </a:rPr>
                        <a:t>Pun</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1,86</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2,24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15%</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2,58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b="1" u="none" strike="noStrike">
                          <a:solidFill>
                            <a:srgbClr val="FF0000"/>
                          </a:solidFill>
                          <a:effectLst/>
                        </a:rPr>
                        <a:t>34</a:t>
                      </a:r>
                      <a:endParaRPr lang="en-IN" sz="1400" b="1" i="0" u="none" strike="noStrike">
                        <a:solidFill>
                          <a:srgbClr val="FF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marL="0" indent="0" algn="l" fontAlgn="t">
                        <a:buFont typeface="Arial" panose="020B0604020202020204" pitchFamily="34" charset="0"/>
                        <a:buNone/>
                      </a:pPr>
                      <a:r>
                        <a:rPr lang="en-US" sz="1100" u="none" strike="noStrike">
                          <a:effectLst/>
                        </a:rPr>
                        <a:t>As per Proposed Tariff Hike by MSEDCL</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extLst>
                  <a:ext uri="{0D108BD9-81ED-4DB2-BD59-A6C34878D82A}">
                    <a16:rowId xmlns:a16="http://schemas.microsoft.com/office/drawing/2014/main" val="4266125263"/>
                  </a:ext>
                </a:extLst>
              </a:tr>
              <a:tr h="324000">
                <a:tc>
                  <a:txBody>
                    <a:bodyPr/>
                    <a:lstStyle/>
                    <a:p>
                      <a:pPr algn="l" fontAlgn="t"/>
                      <a:r>
                        <a:rPr lang="en-IN" sz="1400" u="none" strike="noStrike">
                          <a:effectLst/>
                        </a:rPr>
                        <a:t>Msr</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1,16</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1,39</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US"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1,41</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r>
                        <a:rPr lang="en-IN" sz="1100" u="none" strike="noStrike">
                          <a:effectLst/>
                        </a:rPr>
                        <a:t>Solar Derating impact 1% = 1.39</a:t>
                      </a:r>
                      <a:endParaRPr lang="en-IN"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5219576"/>
                  </a:ext>
                </a:extLst>
              </a:tr>
              <a:tr h="324000">
                <a:tc>
                  <a:txBody>
                    <a:bodyPr/>
                    <a:lstStyle/>
                    <a:p>
                      <a:pPr algn="l" fontAlgn="t"/>
                      <a:r>
                        <a:rPr lang="en-IN" sz="1400" u="none" strike="noStrike">
                          <a:effectLst/>
                        </a:rPr>
                        <a:t>Hyd</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87</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1,04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US"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1,04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97966169"/>
                  </a:ext>
                </a:extLst>
              </a:tr>
              <a:tr h="324000">
                <a:tc>
                  <a:txBody>
                    <a:bodyPr/>
                    <a:lstStyle/>
                    <a:p>
                      <a:pPr algn="l" fontAlgn="t"/>
                      <a:r>
                        <a:rPr lang="en-IN" sz="1400" u="none" strike="noStrike">
                          <a:effectLst/>
                        </a:rPr>
                        <a:t>Luc</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73</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88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88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02037179"/>
                  </a:ext>
                </a:extLst>
              </a:tr>
              <a:tr h="324000">
                <a:tc>
                  <a:txBody>
                    <a:bodyPr/>
                    <a:lstStyle/>
                    <a:p>
                      <a:pPr algn="l" fontAlgn="t"/>
                      <a:r>
                        <a:rPr lang="en-IN" sz="1400" u="none" strike="noStrike">
                          <a:effectLst/>
                        </a:rPr>
                        <a:t>Ahm</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65</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78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82</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endParaRPr lang="en-IN"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95238641"/>
                  </a:ext>
                </a:extLst>
              </a:tr>
              <a:tr h="324000">
                <a:tc>
                  <a:txBody>
                    <a:bodyPr/>
                    <a:lstStyle/>
                    <a:p>
                      <a:pPr algn="l" fontAlgn="t"/>
                      <a:r>
                        <a:rPr lang="en-IN" sz="1400" u="none" strike="noStrike">
                          <a:effectLst/>
                        </a:rPr>
                        <a:t>Nag</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40</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48</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20%</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u="none" strike="noStrike">
                          <a:effectLst/>
                        </a:rPr>
                        <a:t>57</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algn="r" fontAlgn="t"/>
                      <a:r>
                        <a:rPr lang="en-IN" sz="1400" b="1" u="none" strike="noStrike">
                          <a:solidFill>
                            <a:srgbClr val="FF0000"/>
                          </a:solidFill>
                          <a:effectLst/>
                        </a:rPr>
                        <a:t>10</a:t>
                      </a:r>
                      <a:endParaRPr lang="en-IN" sz="1400" b="1" i="0" u="none" strike="noStrike">
                        <a:solidFill>
                          <a:srgbClr val="FF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tc>
                  <a:txBody>
                    <a:bodyPr/>
                    <a:lstStyle/>
                    <a:p>
                      <a:pPr marL="0" indent="0" algn="l" fontAlgn="t">
                        <a:buFont typeface="Arial" panose="020B0604020202020204" pitchFamily="34" charset="0"/>
                        <a:buNone/>
                      </a:pPr>
                      <a:r>
                        <a:rPr lang="en-US" sz="1100" u="none" strike="noStrike">
                          <a:effectLst/>
                        </a:rPr>
                        <a:t>As per Proposed Tariff Hike by MSEDCL</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EF7F3"/>
                    </a:solidFill>
                  </a:tcPr>
                </a:tc>
                <a:extLst>
                  <a:ext uri="{0D108BD9-81ED-4DB2-BD59-A6C34878D82A}">
                    <a16:rowId xmlns:a16="http://schemas.microsoft.com/office/drawing/2014/main" val="3876073311"/>
                  </a:ext>
                </a:extLst>
              </a:tr>
              <a:tr h="324000">
                <a:tc>
                  <a:txBody>
                    <a:bodyPr/>
                    <a:lstStyle/>
                    <a:p>
                      <a:pPr algn="l" fontAlgn="t"/>
                      <a:r>
                        <a:rPr lang="en-IN" sz="1400" u="none" strike="noStrike">
                          <a:effectLst/>
                        </a:rPr>
                        <a:t>Bar</a:t>
                      </a:r>
                      <a:endParaRPr lang="en-IN" sz="14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20</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23</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24</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t"/>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lgn="l" fontAlgn="t">
                        <a:buFont typeface="Arial" panose="020B0604020202020204" pitchFamily="34" charset="0"/>
                        <a:buNone/>
                      </a:pPr>
                      <a:r>
                        <a:rPr lang="en-US" sz="1100" u="none" strike="noStrike">
                          <a:effectLst/>
                        </a:rPr>
                        <a:t>considered 5% hike here</a:t>
                      </a:r>
                      <a:endParaRPr lang="en-US" sz="1100" b="0"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53231213"/>
                  </a:ext>
                </a:extLst>
              </a:tr>
              <a:tr h="324000">
                <a:tc>
                  <a:txBody>
                    <a:bodyPr/>
                    <a:lstStyle/>
                    <a:p>
                      <a:pPr algn="l" fontAlgn="t"/>
                      <a:r>
                        <a:rPr lang="en-IN" sz="1600" b="1" u="none" strike="noStrike">
                          <a:effectLst/>
                        </a:rPr>
                        <a:t>Total</a:t>
                      </a:r>
                      <a:endParaRPr lang="en-IN" sz="1600" b="1"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t"/>
                      <a:r>
                        <a:rPr lang="en-IN" sz="1600" b="1" u="none" strike="noStrike">
                          <a:effectLst/>
                        </a:rPr>
                        <a:t>31,78</a:t>
                      </a:r>
                      <a:endParaRPr lang="en-IN" sz="1600" b="1"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t"/>
                      <a:r>
                        <a:rPr lang="en-IN" sz="1600" b="1" u="none" strike="noStrike">
                          <a:effectLst/>
                        </a:rPr>
                        <a:t>38,06</a:t>
                      </a:r>
                      <a:endParaRPr lang="en-IN" sz="1600" b="1"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t"/>
                      <a:r>
                        <a:rPr lang="en-IN" sz="1600" b="1" u="none" strike="noStrike">
                          <a:effectLst/>
                        </a:rPr>
                        <a:t>-0.2%</a:t>
                      </a:r>
                      <a:endParaRPr lang="en-IN" sz="1600" b="1" i="0" u="none" strike="noStrike">
                        <a:solidFill>
                          <a:srgbClr val="000000"/>
                        </a:solidFill>
                        <a:effectLst/>
                        <a:latin typeface="Calibri" panose="020F0502020204030204" pitchFamily="34" charset="0"/>
                      </a:endParaRPr>
                    </a:p>
                  </a:txBody>
                  <a:tcPr marL="72000"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t"/>
                      <a:r>
                        <a:rPr lang="en-IN" sz="1600" b="1" u="none" strike="noStrike">
                          <a:effectLst/>
                        </a:rPr>
                        <a:t>37,98</a:t>
                      </a:r>
                      <a:endParaRPr lang="en-IN" sz="1600" b="1"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t"/>
                      <a:r>
                        <a:rPr lang="en-IN" sz="1600" b="1" u="none" strike="noStrike">
                          <a:effectLst/>
                        </a:rPr>
                        <a:t>-9</a:t>
                      </a:r>
                      <a:endParaRPr lang="en-IN" sz="1600" b="1" i="0" u="none" strike="noStrike">
                        <a:solidFill>
                          <a:srgbClr val="000000"/>
                        </a:solidFill>
                        <a:effectLst/>
                        <a:latin typeface="Calibri" panose="020F0502020204030204" pitchFamily="34" charset="0"/>
                      </a:endParaRPr>
                    </a:p>
                  </a:txBody>
                  <a:tcPr marL="7236" marR="72000"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t"/>
                      <a:r>
                        <a:rPr lang="en-IN" sz="1200" b="1" u="none" strike="noStrike">
                          <a:effectLst/>
                        </a:rPr>
                        <a:t> </a:t>
                      </a:r>
                      <a:endParaRPr lang="en-IN" sz="1200" b="1" i="0" u="none" strike="noStrike">
                        <a:solidFill>
                          <a:srgbClr val="000000"/>
                        </a:solidFill>
                        <a:effectLst/>
                        <a:latin typeface="Calibri" panose="020F0502020204030204" pitchFamily="34" charset="0"/>
                      </a:endParaRPr>
                    </a:p>
                  </a:txBody>
                  <a:tcPr marL="72000" marR="7236" marT="7236"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04635931"/>
                  </a:ext>
                </a:extLst>
              </a:tr>
            </a:tbl>
          </a:graphicData>
        </a:graphic>
      </p:graphicFrame>
    </p:spTree>
    <p:extLst>
      <p:ext uri="{BB962C8B-B14F-4D97-AF65-F5344CB8AC3E}">
        <p14:creationId xmlns:p14="http://schemas.microsoft.com/office/powerpoint/2010/main" val="357435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A2728-C990-E3C1-EF08-5F6F942B431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4280A3D-FE02-98FE-E1B6-BE1F01F189B6}"/>
              </a:ext>
            </a:extLst>
          </p:cNvPr>
          <p:cNvSpPr/>
          <p:nvPr/>
        </p:nvSpPr>
        <p:spPr>
          <a:xfrm>
            <a:off x="371474" y="2727569"/>
            <a:ext cx="11412539" cy="14351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76105AA-A7B7-8F89-2B18-05EBFFE3F475}"/>
              </a:ext>
            </a:extLst>
          </p:cNvPr>
          <p:cNvSpPr txBox="1"/>
          <p:nvPr/>
        </p:nvSpPr>
        <p:spPr>
          <a:xfrm>
            <a:off x="371474" y="3091221"/>
            <a:ext cx="11412539" cy="707886"/>
          </a:xfrm>
          <a:prstGeom prst="rect">
            <a:avLst/>
          </a:prstGeom>
          <a:noFill/>
        </p:spPr>
        <p:txBody>
          <a:bodyPr wrap="square" rtlCol="0">
            <a:spAutoFit/>
          </a:bodyPr>
          <a:lstStyle/>
          <a:p>
            <a:pPr algn="ctr"/>
            <a:r>
              <a:rPr lang="en-GB" sz="4000" b="1">
                <a:latin typeface="Arial" panose="020B0604020202020204" pitchFamily="34" charset="0"/>
                <a:cs typeface="Arial" panose="020B0604020202020204" pitchFamily="34" charset="0"/>
              </a:rPr>
              <a:t>Electronic Upgradation Status</a:t>
            </a:r>
          </a:p>
        </p:txBody>
      </p:sp>
    </p:spTree>
    <p:extLst>
      <p:ext uri="{BB962C8B-B14F-4D97-AF65-F5344CB8AC3E}">
        <p14:creationId xmlns:p14="http://schemas.microsoft.com/office/powerpoint/2010/main" val="312293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0D88-5DA7-482A-B07E-EC56E7AAE400}"/>
              </a:ext>
            </a:extLst>
          </p:cNvPr>
          <p:cNvSpPr>
            <a:spLocks noGrp="1"/>
          </p:cNvSpPr>
          <p:nvPr>
            <p:ph type="title"/>
          </p:nvPr>
        </p:nvSpPr>
        <p:spPr/>
        <p:txBody>
          <a:bodyPr>
            <a:noAutofit/>
          </a:bodyPr>
          <a:lstStyle/>
          <a:p>
            <a:r>
              <a:rPr lang="en-US">
                <a:latin typeface="Arial"/>
                <a:cs typeface="Arial"/>
              </a:rPr>
              <a:t>Press : </a:t>
            </a:r>
            <a:r>
              <a:rPr lang="en-US" sz="2400" i="1">
                <a:latin typeface="Arial"/>
                <a:cs typeface="Arial"/>
              </a:rPr>
              <a:t>Electronic Upgradation Status </a:t>
            </a:r>
            <a:r>
              <a:rPr lang="en-US" sz="2400" i="1" baseline="-25000">
                <a:latin typeface="Arial"/>
                <a:cs typeface="Arial"/>
              </a:rPr>
              <a:t>Feb 25</a:t>
            </a:r>
            <a:endParaRPr lang="en-IN" baseline="-25000"/>
          </a:p>
        </p:txBody>
      </p:sp>
      <p:graphicFrame>
        <p:nvGraphicFramePr>
          <p:cNvPr id="3" name="Table 2">
            <a:extLst>
              <a:ext uri="{FF2B5EF4-FFF2-40B4-BE49-F238E27FC236}">
                <a16:creationId xmlns:a16="http://schemas.microsoft.com/office/drawing/2014/main" id="{92EC8F14-D457-4923-B418-11B07BC0AA38}"/>
              </a:ext>
            </a:extLst>
          </p:cNvPr>
          <p:cNvGraphicFramePr>
            <a:graphicFrameLocks noGrp="1"/>
          </p:cNvGraphicFramePr>
          <p:nvPr>
            <p:extLst>
              <p:ext uri="{D42A27DB-BD31-4B8C-83A1-F6EECF244321}">
                <p14:modId xmlns:p14="http://schemas.microsoft.com/office/powerpoint/2010/main" val="1552198219"/>
              </p:ext>
            </p:extLst>
          </p:nvPr>
        </p:nvGraphicFramePr>
        <p:xfrm>
          <a:off x="375138" y="1407472"/>
          <a:ext cx="11426971" cy="4490200"/>
        </p:xfrm>
        <a:graphic>
          <a:graphicData uri="http://schemas.openxmlformats.org/drawingml/2006/table">
            <a:tbl>
              <a:tblPr firstRow="1" bandRow="1">
                <a:tableStyleId>{5C22544A-7EE6-4342-B048-85BDC9FD1C3A}</a:tableStyleId>
              </a:tblPr>
              <a:tblGrid>
                <a:gridCol w="537861">
                  <a:extLst>
                    <a:ext uri="{9D8B030D-6E8A-4147-A177-3AD203B41FA5}">
                      <a16:colId xmlns:a16="http://schemas.microsoft.com/office/drawing/2014/main" val="1882291840"/>
                    </a:ext>
                  </a:extLst>
                </a:gridCol>
                <a:gridCol w="1010682">
                  <a:extLst>
                    <a:ext uri="{9D8B030D-6E8A-4147-A177-3AD203B41FA5}">
                      <a16:colId xmlns:a16="http://schemas.microsoft.com/office/drawing/2014/main" val="2006256164"/>
                    </a:ext>
                  </a:extLst>
                </a:gridCol>
                <a:gridCol w="361020">
                  <a:extLst>
                    <a:ext uri="{9D8B030D-6E8A-4147-A177-3AD203B41FA5}">
                      <a16:colId xmlns:a16="http://schemas.microsoft.com/office/drawing/2014/main" val="4256655569"/>
                    </a:ext>
                  </a:extLst>
                </a:gridCol>
                <a:gridCol w="397031">
                  <a:extLst>
                    <a:ext uri="{9D8B030D-6E8A-4147-A177-3AD203B41FA5}">
                      <a16:colId xmlns:a16="http://schemas.microsoft.com/office/drawing/2014/main" val="2993786697"/>
                    </a:ext>
                  </a:extLst>
                </a:gridCol>
                <a:gridCol w="397031">
                  <a:extLst>
                    <a:ext uri="{9D8B030D-6E8A-4147-A177-3AD203B41FA5}">
                      <a16:colId xmlns:a16="http://schemas.microsoft.com/office/drawing/2014/main" val="3572375763"/>
                    </a:ext>
                  </a:extLst>
                </a:gridCol>
                <a:gridCol w="397031">
                  <a:extLst>
                    <a:ext uri="{9D8B030D-6E8A-4147-A177-3AD203B41FA5}">
                      <a16:colId xmlns:a16="http://schemas.microsoft.com/office/drawing/2014/main" val="278597973"/>
                    </a:ext>
                  </a:extLst>
                </a:gridCol>
                <a:gridCol w="397031">
                  <a:extLst>
                    <a:ext uri="{9D8B030D-6E8A-4147-A177-3AD203B41FA5}">
                      <a16:colId xmlns:a16="http://schemas.microsoft.com/office/drawing/2014/main" val="2711457279"/>
                    </a:ext>
                  </a:extLst>
                </a:gridCol>
                <a:gridCol w="397031">
                  <a:extLst>
                    <a:ext uri="{9D8B030D-6E8A-4147-A177-3AD203B41FA5}">
                      <a16:colId xmlns:a16="http://schemas.microsoft.com/office/drawing/2014/main" val="2355549104"/>
                    </a:ext>
                  </a:extLst>
                </a:gridCol>
                <a:gridCol w="397031">
                  <a:extLst>
                    <a:ext uri="{9D8B030D-6E8A-4147-A177-3AD203B41FA5}">
                      <a16:colId xmlns:a16="http://schemas.microsoft.com/office/drawing/2014/main" val="3633586079"/>
                    </a:ext>
                  </a:extLst>
                </a:gridCol>
                <a:gridCol w="397031">
                  <a:extLst>
                    <a:ext uri="{9D8B030D-6E8A-4147-A177-3AD203B41FA5}">
                      <a16:colId xmlns:a16="http://schemas.microsoft.com/office/drawing/2014/main" val="4281690348"/>
                    </a:ext>
                  </a:extLst>
                </a:gridCol>
                <a:gridCol w="397031">
                  <a:extLst>
                    <a:ext uri="{9D8B030D-6E8A-4147-A177-3AD203B41FA5}">
                      <a16:colId xmlns:a16="http://schemas.microsoft.com/office/drawing/2014/main" val="104537077"/>
                    </a:ext>
                  </a:extLst>
                </a:gridCol>
                <a:gridCol w="397031">
                  <a:extLst>
                    <a:ext uri="{9D8B030D-6E8A-4147-A177-3AD203B41FA5}">
                      <a16:colId xmlns:a16="http://schemas.microsoft.com/office/drawing/2014/main" val="1222091225"/>
                    </a:ext>
                  </a:extLst>
                </a:gridCol>
                <a:gridCol w="397031">
                  <a:extLst>
                    <a:ext uri="{9D8B030D-6E8A-4147-A177-3AD203B41FA5}">
                      <a16:colId xmlns:a16="http://schemas.microsoft.com/office/drawing/2014/main" val="18392006"/>
                    </a:ext>
                  </a:extLst>
                </a:gridCol>
                <a:gridCol w="397031">
                  <a:extLst>
                    <a:ext uri="{9D8B030D-6E8A-4147-A177-3AD203B41FA5}">
                      <a16:colId xmlns:a16="http://schemas.microsoft.com/office/drawing/2014/main" val="2899691412"/>
                    </a:ext>
                  </a:extLst>
                </a:gridCol>
                <a:gridCol w="182067">
                  <a:extLst>
                    <a:ext uri="{9D8B030D-6E8A-4147-A177-3AD203B41FA5}">
                      <a16:colId xmlns:a16="http://schemas.microsoft.com/office/drawing/2014/main" val="4022638366"/>
                    </a:ext>
                  </a:extLst>
                </a:gridCol>
                <a:gridCol w="4968000">
                  <a:extLst>
                    <a:ext uri="{9D8B030D-6E8A-4147-A177-3AD203B41FA5}">
                      <a16:colId xmlns:a16="http://schemas.microsoft.com/office/drawing/2014/main" val="4192235295"/>
                    </a:ext>
                  </a:extLst>
                </a:gridCol>
              </a:tblGrid>
              <a:tr h="468000">
                <a:tc>
                  <a:txBody>
                    <a:bodyPr/>
                    <a:lstStyle/>
                    <a:p>
                      <a:pPr algn="ctr" fontAlgn="t"/>
                      <a:r>
                        <a:rPr lang="en-IN" sz="1000" b="0" u="none" strike="noStrike">
                          <a:solidFill>
                            <a:schemeClr val="bg1"/>
                          </a:solidFill>
                          <a:effectLst/>
                          <a:latin typeface="+mn-lt"/>
                          <a:cs typeface="Arial" panose="020B0604020202020204" pitchFamily="34" charset="0"/>
                        </a:rPr>
                        <a:t>Location</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fontAlgn="t"/>
                      <a:r>
                        <a:rPr lang="en-IN" sz="1000" b="0" u="none" strike="noStrike">
                          <a:solidFill>
                            <a:schemeClr val="bg1"/>
                          </a:solidFill>
                          <a:effectLst/>
                          <a:latin typeface="+mn-lt"/>
                          <a:cs typeface="Arial" panose="020B0604020202020204" pitchFamily="34" charset="0"/>
                        </a:rPr>
                        <a:t>Machine</a:t>
                      </a:r>
                      <a:endParaRPr lang="en-IN" sz="1000" b="0" i="0" u="none" strike="noStrike">
                        <a:solidFill>
                          <a:schemeClr val="bg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Age</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FY18</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FY19</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FY20</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FY21</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FY22</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FY23</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FY24</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u="none" strike="noStrike">
                          <a:solidFill>
                            <a:schemeClr val="bg1"/>
                          </a:solidFill>
                          <a:effectLst/>
                          <a:latin typeface="+mn-lt"/>
                          <a:cs typeface="Arial" panose="020B0604020202020204" pitchFamily="34" charset="0"/>
                        </a:rPr>
                        <a:t>FY25</a:t>
                      </a:r>
                      <a:endParaRPr lang="en-IN" sz="10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i="0" u="none" strike="noStrike">
                          <a:solidFill>
                            <a:schemeClr val="bg1"/>
                          </a:solidFill>
                          <a:effectLst/>
                          <a:latin typeface="+mn-lt"/>
                          <a:cs typeface="Arial" panose="020B0604020202020204" pitchFamily="34" charset="0"/>
                        </a:rPr>
                        <a:t>FY26</a:t>
                      </a: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i="0" u="none" strike="noStrike">
                          <a:solidFill>
                            <a:schemeClr val="bg1"/>
                          </a:solidFill>
                          <a:effectLst/>
                          <a:latin typeface="+mn-lt"/>
                          <a:cs typeface="Arial" panose="020B0604020202020204" pitchFamily="34" charset="0"/>
                        </a:rPr>
                        <a:t>FY27</a:t>
                      </a: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r>
                        <a:rPr lang="en-IN" sz="1000" b="0" i="0" u="none" strike="noStrike">
                          <a:solidFill>
                            <a:schemeClr val="bg1"/>
                          </a:solidFill>
                          <a:effectLst/>
                          <a:latin typeface="+mn-lt"/>
                          <a:cs typeface="Arial" panose="020B0604020202020204" pitchFamily="34" charset="0"/>
                        </a:rPr>
                        <a:t>FY28</a:t>
                      </a: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t"/>
                      <a:endParaRPr lang="en-IN" sz="100" b="0" i="0" u="none" strike="noStrike">
                        <a:solidFill>
                          <a:schemeClr val="bg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i="0" u="none" strike="noStrike" kern="1200">
                          <a:solidFill>
                            <a:schemeClr val="bg1"/>
                          </a:solidFill>
                          <a:effectLst/>
                          <a:latin typeface="+mn-lt"/>
                          <a:ea typeface="+mn-ea"/>
                          <a:cs typeface="Arial" panose="020B0604020202020204" pitchFamily="34" charset="0"/>
                        </a:rPr>
                        <a:t>CapEx </a:t>
                      </a: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460626933"/>
                  </a:ext>
                </a:extLst>
              </a:tr>
              <a:tr h="0">
                <a:tc>
                  <a:txBody>
                    <a:bodyPr/>
                    <a:lstStyle/>
                    <a:p>
                      <a:pPr algn="l" fontAlgn="b"/>
                      <a:r>
                        <a:rPr lang="en-IN" sz="1400" b="0" u="none" strike="noStrike">
                          <a:solidFill>
                            <a:schemeClr val="tx1"/>
                          </a:solidFill>
                          <a:effectLst/>
                          <a:latin typeface="+mn-lt"/>
                          <a:cs typeface="Arial" panose="020B0604020202020204" pitchFamily="34" charset="0"/>
                        </a:rPr>
                        <a:t>Sbd</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IN" sz="1400" b="0" u="none" strike="noStrike">
                          <a:solidFill>
                            <a:schemeClr val="tx1"/>
                          </a:solidFill>
                          <a:effectLst/>
                          <a:latin typeface="+mn-lt"/>
                          <a:cs typeface="Arial" panose="020B0604020202020204" pitchFamily="34" charset="0"/>
                        </a:rPr>
                        <a:t>Geoman-B</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400" b="0" u="none" strike="noStrike">
                          <a:solidFill>
                            <a:schemeClr val="tx1"/>
                          </a:solidFill>
                          <a:effectLst/>
                          <a:latin typeface="+mn-lt"/>
                          <a:cs typeface="Arial" panose="020B0604020202020204" pitchFamily="34" charset="0"/>
                        </a:rPr>
                        <a:t>21</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l">
                        <a:spcAft>
                          <a:spcPts val="600"/>
                        </a:spcAft>
                      </a:pPr>
                      <a:endParaRPr lang="en-US" sz="1200" b="1">
                        <a:solidFill>
                          <a:schemeClr val="tx1"/>
                        </a:solidFill>
                      </a:endParaRPr>
                    </a:p>
                  </a:txBody>
                  <a:tcPr marL="1008000" marR="7984" marT="50400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795156"/>
                  </a:ext>
                </a:extLst>
              </a:tr>
              <a:tr h="436600">
                <a:tc>
                  <a:txBody>
                    <a:bodyPr/>
                    <a:lstStyle/>
                    <a:p>
                      <a:pPr algn="l" fontAlgn="b"/>
                      <a:r>
                        <a:rPr lang="en-IN" sz="1400" b="0" u="none" strike="noStrike">
                          <a:solidFill>
                            <a:schemeClr val="tx1"/>
                          </a:solidFill>
                          <a:effectLst/>
                          <a:latin typeface="+mn-lt"/>
                          <a:cs typeface="Arial" panose="020B0604020202020204" pitchFamily="34" charset="0"/>
                        </a:rPr>
                        <a:t>Blr</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r>
                        <a:rPr lang="en-IN" sz="1400" b="0" u="none" strike="noStrike">
                          <a:solidFill>
                            <a:schemeClr val="tx1"/>
                          </a:solidFill>
                          <a:effectLst/>
                          <a:latin typeface="+mn-lt"/>
                          <a:cs typeface="Arial" panose="020B0604020202020204" pitchFamily="34" charset="0"/>
                        </a:rPr>
                        <a:t>Regioman-A</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r" fontAlgn="b"/>
                      <a:r>
                        <a:rPr lang="en-IN" sz="1400" b="0" u="none" strike="noStrike">
                          <a:solidFill>
                            <a:schemeClr val="tx1"/>
                          </a:solidFill>
                          <a:effectLst/>
                          <a:latin typeface="+mn-lt"/>
                          <a:cs typeface="Arial" panose="020B0604020202020204" pitchFamily="34" charset="0"/>
                        </a:rPr>
                        <a:t>18</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634033014"/>
                  </a:ext>
                </a:extLst>
              </a:tr>
              <a:tr h="436600">
                <a:tc>
                  <a:txBody>
                    <a:bodyPr/>
                    <a:lstStyle/>
                    <a:p>
                      <a:pPr algn="l" fontAlgn="b"/>
                      <a:r>
                        <a:rPr lang="en-IN" sz="1400" b="0" u="none" strike="noStrike">
                          <a:solidFill>
                            <a:schemeClr val="tx1"/>
                          </a:solidFill>
                          <a:effectLst/>
                          <a:latin typeface="+mn-lt"/>
                          <a:cs typeface="Arial" panose="020B0604020202020204" pitchFamily="34" charset="0"/>
                        </a:rPr>
                        <a:t>Knd</a:t>
                      </a: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IN" sz="1400" b="0" u="none" strike="noStrike">
                          <a:solidFill>
                            <a:schemeClr val="tx1"/>
                          </a:solidFill>
                          <a:effectLst/>
                          <a:latin typeface="+mn-lt"/>
                          <a:cs typeface="Arial" panose="020B0604020202020204" pitchFamily="34" charset="0"/>
                        </a:rPr>
                        <a:t>Colorman-B</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400" b="0" u="none" strike="noStrike">
                          <a:solidFill>
                            <a:schemeClr val="tx1"/>
                          </a:solidFill>
                          <a:effectLst/>
                          <a:latin typeface="+mn-lt"/>
                          <a:cs typeface="Arial" panose="020B0604020202020204" pitchFamily="34" charset="0"/>
                        </a:rPr>
                        <a:t>18</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24654"/>
                  </a:ext>
                </a:extLst>
              </a:tr>
              <a:tr h="436600">
                <a:tc>
                  <a:txBody>
                    <a:bodyPr/>
                    <a:lstStyle/>
                    <a:p>
                      <a:pPr algn="l" fontAlgn="b"/>
                      <a:r>
                        <a:rPr lang="en-IN" sz="1400" b="0" u="none" strike="noStrike">
                          <a:solidFill>
                            <a:schemeClr val="tx1"/>
                          </a:solidFill>
                          <a:effectLst/>
                          <a:latin typeface="+mn-lt"/>
                          <a:cs typeface="Arial" panose="020B0604020202020204" pitchFamily="34" charset="0"/>
                        </a:rPr>
                        <a:t>Knd</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r>
                        <a:rPr lang="en-IN" sz="1400" b="0" u="none" strike="noStrike">
                          <a:solidFill>
                            <a:schemeClr val="tx1"/>
                          </a:solidFill>
                          <a:effectLst/>
                          <a:latin typeface="+mn-lt"/>
                          <a:cs typeface="Arial" panose="020B0604020202020204" pitchFamily="34" charset="0"/>
                        </a:rPr>
                        <a:t>Colorman-C</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r" fontAlgn="b"/>
                      <a:r>
                        <a:rPr lang="en-IN" sz="1400" b="0" u="none" strike="noStrike">
                          <a:solidFill>
                            <a:schemeClr val="tx1"/>
                          </a:solidFill>
                          <a:effectLst/>
                          <a:latin typeface="+mn-lt"/>
                          <a:cs typeface="Arial" panose="020B0604020202020204" pitchFamily="34" charset="0"/>
                        </a:rPr>
                        <a:t>18</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547800590"/>
                  </a:ext>
                </a:extLst>
              </a:tr>
              <a:tr h="436600">
                <a:tc>
                  <a:txBody>
                    <a:bodyPr/>
                    <a:lstStyle/>
                    <a:p>
                      <a:pPr algn="l" fontAlgn="b"/>
                      <a:r>
                        <a:rPr lang="en-IN" sz="1400" b="0" u="none" strike="noStrike">
                          <a:solidFill>
                            <a:schemeClr val="tx1"/>
                          </a:solidFill>
                          <a:effectLst/>
                          <a:latin typeface="+mn-lt"/>
                          <a:cs typeface="Arial" panose="020B0604020202020204" pitchFamily="34" charset="0"/>
                        </a:rPr>
                        <a:t>Sbd</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IN" sz="1400" b="0" u="none" strike="noStrike">
                          <a:solidFill>
                            <a:schemeClr val="tx1"/>
                          </a:solidFill>
                          <a:effectLst/>
                          <a:latin typeface="+mn-lt"/>
                          <a:cs typeface="Arial" panose="020B0604020202020204" pitchFamily="34" charset="0"/>
                        </a:rPr>
                        <a:t>Colorman-C</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400" b="0" u="none" strike="noStrike">
                          <a:solidFill>
                            <a:schemeClr val="tx1"/>
                          </a:solidFill>
                          <a:effectLst/>
                          <a:latin typeface="+mn-lt"/>
                          <a:cs typeface="Arial" panose="020B0604020202020204" pitchFamily="34" charset="0"/>
                        </a:rPr>
                        <a:t>16</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chemeClr val="tx1"/>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3963977"/>
                  </a:ext>
                </a:extLst>
              </a:tr>
              <a:tr h="436600">
                <a:tc>
                  <a:txBody>
                    <a:bodyPr/>
                    <a:lstStyle/>
                    <a:p>
                      <a:pPr algn="l" fontAlgn="b"/>
                      <a:r>
                        <a:rPr lang="en-IN" sz="1400" b="0" u="none" strike="noStrike">
                          <a:solidFill>
                            <a:schemeClr val="tx1"/>
                          </a:solidFill>
                          <a:effectLst/>
                          <a:latin typeface="+mn-lt"/>
                          <a:cs typeface="Arial" panose="020B0604020202020204" pitchFamily="34" charset="0"/>
                        </a:rPr>
                        <a:t>Sbd</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r>
                        <a:rPr lang="en-IN" sz="1400" b="0" u="none" strike="noStrike">
                          <a:solidFill>
                            <a:schemeClr val="tx1"/>
                          </a:solidFill>
                          <a:effectLst/>
                          <a:latin typeface="+mn-lt"/>
                          <a:cs typeface="Arial" panose="020B0604020202020204" pitchFamily="34" charset="0"/>
                        </a:rPr>
                        <a:t>Colorman-D</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r" fontAlgn="b"/>
                      <a:r>
                        <a:rPr lang="en-IN" sz="1400" b="0" u="none" strike="noStrike">
                          <a:solidFill>
                            <a:schemeClr val="tx1"/>
                          </a:solidFill>
                          <a:effectLst/>
                          <a:latin typeface="+mn-lt"/>
                          <a:cs typeface="Arial" panose="020B0604020202020204" pitchFamily="34" charset="0"/>
                        </a:rPr>
                        <a:t>15</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173187563"/>
                  </a:ext>
                </a:extLst>
              </a:tr>
              <a:tr h="436600">
                <a:tc>
                  <a:txBody>
                    <a:bodyPr/>
                    <a:lstStyle/>
                    <a:p>
                      <a:pPr algn="l" fontAlgn="b"/>
                      <a:r>
                        <a:rPr lang="en-IN" sz="1400" b="0" u="none" strike="noStrike">
                          <a:solidFill>
                            <a:schemeClr val="tx1"/>
                          </a:solidFill>
                          <a:effectLst/>
                          <a:latin typeface="+mn-lt"/>
                          <a:cs typeface="Arial" panose="020B0604020202020204" pitchFamily="34" charset="0"/>
                        </a:rPr>
                        <a:t>Air</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IN" sz="1400" b="0" u="none" strike="noStrike">
                          <a:solidFill>
                            <a:schemeClr val="tx1"/>
                          </a:solidFill>
                          <a:effectLst/>
                          <a:latin typeface="+mn-lt"/>
                          <a:cs typeface="Arial" panose="020B0604020202020204" pitchFamily="34" charset="0"/>
                        </a:rPr>
                        <a:t>Colorman-B</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b"/>
                      <a:r>
                        <a:rPr lang="en-IN" sz="1400" b="0" u="none" strike="noStrike">
                          <a:solidFill>
                            <a:schemeClr val="tx1"/>
                          </a:solidFill>
                          <a:effectLst/>
                          <a:latin typeface="+mn-lt"/>
                          <a:cs typeface="Arial" panose="020B0604020202020204" pitchFamily="34" charset="0"/>
                        </a:rPr>
                        <a:t>16</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endParaRPr lang="en-IN" sz="1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31795347"/>
                  </a:ext>
                </a:extLst>
              </a:tr>
              <a:tr h="436600">
                <a:tc>
                  <a:txBody>
                    <a:bodyPr/>
                    <a:lstStyle/>
                    <a:p>
                      <a:pPr algn="l" fontAlgn="b"/>
                      <a:r>
                        <a:rPr lang="en-IN" sz="1400" b="0" u="none" strike="noStrike">
                          <a:solidFill>
                            <a:schemeClr val="tx1"/>
                          </a:solidFill>
                          <a:effectLst/>
                          <a:latin typeface="+mn-lt"/>
                          <a:cs typeface="Arial" panose="020B0604020202020204" pitchFamily="34" charset="0"/>
                        </a:rPr>
                        <a:t>Kol</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r>
                        <a:rPr lang="en-IN" sz="1400" b="0" u="none" strike="noStrike">
                          <a:solidFill>
                            <a:schemeClr val="tx1"/>
                          </a:solidFill>
                          <a:effectLst/>
                          <a:latin typeface="+mn-lt"/>
                          <a:cs typeface="Arial" panose="020B0604020202020204" pitchFamily="34" charset="0"/>
                        </a:rPr>
                        <a:t>Regioman-A</a:t>
                      </a:r>
                      <a:endParaRPr lang="en-IN" sz="1400" b="0" i="0" u="none" strike="noStrike">
                        <a:solidFill>
                          <a:schemeClr val="tx1"/>
                        </a:solidFill>
                        <a:effectLst/>
                        <a:latin typeface="+mn-lt"/>
                        <a:cs typeface="Arial" panose="020B0604020202020204" pitchFamily="34" charset="0"/>
                      </a:endParaRP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r" fontAlgn="b"/>
                      <a:r>
                        <a:rPr lang="en-IN" sz="1400" b="0" u="none" strike="noStrike">
                          <a:solidFill>
                            <a:schemeClr val="tx1"/>
                          </a:solidFill>
                          <a:effectLst/>
                          <a:latin typeface="+mn-lt"/>
                          <a:cs typeface="Arial" panose="020B0604020202020204" pitchFamily="34" charset="0"/>
                        </a:rPr>
                        <a:t>13</a:t>
                      </a:r>
                      <a:endParaRPr lang="en-IN" sz="1400" b="0" i="0" u="none" strike="noStrike">
                        <a:solidFill>
                          <a:schemeClr val="tx1"/>
                        </a:solidFill>
                        <a:effectLst/>
                        <a:latin typeface="+mn-lt"/>
                        <a:cs typeface="Arial" panose="020B0604020202020204" pitchFamily="34" charset="0"/>
                      </a:endParaRP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l" fontAlgn="b"/>
                      <a:endParaRPr lang="en-IN" sz="1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3314054816"/>
                  </a:ext>
                </a:extLst>
              </a:tr>
              <a:tr h="436600">
                <a:tc>
                  <a:txBody>
                    <a:bodyPr/>
                    <a:lstStyle/>
                    <a:p>
                      <a:pPr algn="l" fontAlgn="b"/>
                      <a:r>
                        <a:rPr lang="en-IN" sz="1400" b="0" i="0" u="none" strike="noStrike">
                          <a:solidFill>
                            <a:schemeClr val="tx1"/>
                          </a:solidFill>
                          <a:effectLst/>
                          <a:latin typeface="+mn-lt"/>
                          <a:cs typeface="Arial" panose="020B0604020202020204" pitchFamily="34" charset="0"/>
                        </a:rPr>
                        <a:t>Air</a:t>
                      </a: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IN" sz="1400" b="0" i="0" u="none" strike="noStrike">
                          <a:solidFill>
                            <a:schemeClr val="tx1"/>
                          </a:solidFill>
                          <a:effectLst/>
                          <a:latin typeface="+mn-lt"/>
                          <a:cs typeface="Arial" panose="020B0604020202020204" pitchFamily="34" charset="0"/>
                        </a:rPr>
                        <a:t>Colorman-A</a:t>
                      </a:r>
                    </a:p>
                  </a:txBody>
                  <a:tcPr marL="72000"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400" b="0" i="0" u="none" strike="noStrike">
                          <a:solidFill>
                            <a:schemeClr val="tx1"/>
                          </a:solidFill>
                          <a:effectLst/>
                          <a:latin typeface="+mn-lt"/>
                          <a:cs typeface="Arial" panose="020B0604020202020204" pitchFamily="34" charset="0"/>
                        </a:rPr>
                        <a:t>16</a:t>
                      </a:r>
                    </a:p>
                  </a:txBody>
                  <a:tcPr marL="7984" marR="72000"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fontAlgn="b"/>
                      <a:endParaRPr lang="en-IN" sz="1400" b="0" i="0" u="none" strike="noStrike">
                        <a:solidFill>
                          <a:srgbClr val="000000"/>
                        </a:solidFill>
                        <a:effectLst/>
                        <a:latin typeface="+mn-lt"/>
                        <a:cs typeface="Arial" panose="020B0604020202020204" pitchFamily="34" charset="0"/>
                      </a:endParaRPr>
                    </a:p>
                  </a:txBody>
                  <a:tcPr marL="7984" marR="7984" marT="79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9432024"/>
                  </a:ext>
                </a:extLst>
              </a:tr>
            </a:tbl>
          </a:graphicData>
        </a:graphic>
      </p:graphicFrame>
      <p:sp>
        <p:nvSpPr>
          <p:cNvPr id="21" name="Rectangle: Rounded Corners 20">
            <a:extLst>
              <a:ext uri="{FF2B5EF4-FFF2-40B4-BE49-F238E27FC236}">
                <a16:creationId xmlns:a16="http://schemas.microsoft.com/office/drawing/2014/main" id="{9294CB70-4013-43F8-8EED-C8D4CF45C3C5}"/>
              </a:ext>
            </a:extLst>
          </p:cNvPr>
          <p:cNvSpPr/>
          <p:nvPr/>
        </p:nvSpPr>
        <p:spPr>
          <a:xfrm>
            <a:off x="10025646" y="6190218"/>
            <a:ext cx="292006" cy="137125"/>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F5026B6-74BE-4A64-BD9D-C595A59D1D7C}"/>
              </a:ext>
            </a:extLst>
          </p:cNvPr>
          <p:cNvSpPr/>
          <p:nvPr/>
        </p:nvSpPr>
        <p:spPr>
          <a:xfrm>
            <a:off x="10294605" y="6133457"/>
            <a:ext cx="568779" cy="250646"/>
          </a:xfrm>
          <a:prstGeom prst="rect">
            <a:avLst/>
          </a:prstGeom>
        </p:spPr>
        <p:txBody>
          <a:bodyPr wrap="square" lIns="91440" tIns="45720" rIns="91440" bIns="45720" anchor="ctr" anchorCtr="0">
            <a:no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lt"/>
                <a:cs typeface="Arial"/>
              </a:rPr>
              <a:t>Status </a:t>
            </a:r>
            <a:endParaRPr kumimoji="0" lang="en-US" sz="1000" b="0" i="0" u="none" strike="noStrike" kern="1200" cap="none" spc="0" normalizeH="0" baseline="0" noProof="0">
              <a:ln>
                <a:noFill/>
              </a:ln>
              <a:solidFill>
                <a:prstClr val="black"/>
              </a:solidFill>
              <a:effectLst/>
              <a:uLnTx/>
              <a:uFillTx/>
              <a:latin typeface="Aptos" panose="02110004020202020204"/>
              <a:ea typeface="+mn-lt"/>
              <a:cs typeface="Arial" panose="020B0604020202020204" pitchFamily="34" charset="0"/>
            </a:endParaRPr>
          </a:p>
        </p:txBody>
      </p:sp>
      <p:sp>
        <p:nvSpPr>
          <p:cNvPr id="23" name="Rectangle: Rounded Corners 22">
            <a:extLst>
              <a:ext uri="{FF2B5EF4-FFF2-40B4-BE49-F238E27FC236}">
                <a16:creationId xmlns:a16="http://schemas.microsoft.com/office/drawing/2014/main" id="{B3E7A19A-770B-4EAD-BCFF-FBCE4B09485F}"/>
              </a:ext>
            </a:extLst>
          </p:cNvPr>
          <p:cNvSpPr/>
          <p:nvPr/>
        </p:nvSpPr>
        <p:spPr>
          <a:xfrm>
            <a:off x="10838052" y="6189661"/>
            <a:ext cx="292006" cy="138239"/>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57DC7AB-16D4-4F1D-84CE-7A5CCA39E52F}"/>
              </a:ext>
            </a:extLst>
          </p:cNvPr>
          <p:cNvSpPr/>
          <p:nvPr/>
        </p:nvSpPr>
        <p:spPr>
          <a:xfrm>
            <a:off x="11097895" y="6135670"/>
            <a:ext cx="704214" cy="248433"/>
          </a:xfrm>
          <a:prstGeom prst="rect">
            <a:avLst/>
          </a:prstGeom>
        </p:spPr>
        <p:txBody>
          <a:bodyPr wrap="square" lIns="91440" tIns="45720" rIns="91440" bIns="45720" anchor="ctr" anchorCtr="0">
            <a:no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lt"/>
                <a:cs typeface="Arial"/>
              </a:rPr>
              <a:t>Schedule</a:t>
            </a:r>
          </a:p>
        </p:txBody>
      </p:sp>
      <p:sp>
        <p:nvSpPr>
          <p:cNvPr id="9" name="Rectangle: Rounded Corners 8">
            <a:extLst>
              <a:ext uri="{FF2B5EF4-FFF2-40B4-BE49-F238E27FC236}">
                <a16:creationId xmlns:a16="http://schemas.microsoft.com/office/drawing/2014/main" id="{AB4F35AF-E3E4-48D7-BE7E-747788089815}"/>
              </a:ext>
            </a:extLst>
          </p:cNvPr>
          <p:cNvSpPr/>
          <p:nvPr/>
        </p:nvSpPr>
        <p:spPr>
          <a:xfrm>
            <a:off x="2330479" y="2030010"/>
            <a:ext cx="324000" cy="144000"/>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7DF89F8-50CF-4466-BBC1-753EBB061887}"/>
              </a:ext>
            </a:extLst>
          </p:cNvPr>
          <p:cNvSpPr/>
          <p:nvPr/>
        </p:nvSpPr>
        <p:spPr>
          <a:xfrm>
            <a:off x="3642043" y="2553132"/>
            <a:ext cx="756000" cy="144000"/>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D4C735F-4507-4B30-AFA8-6088A1FEE2FC}"/>
              </a:ext>
            </a:extLst>
          </p:cNvPr>
          <p:cNvSpPr/>
          <p:nvPr/>
        </p:nvSpPr>
        <p:spPr>
          <a:xfrm>
            <a:off x="4408661" y="2988385"/>
            <a:ext cx="1008000" cy="144000"/>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559C68D2-A28E-4A1B-9793-243F349E47B4}"/>
              </a:ext>
            </a:extLst>
          </p:cNvPr>
          <p:cNvSpPr/>
          <p:nvPr/>
        </p:nvSpPr>
        <p:spPr>
          <a:xfrm>
            <a:off x="4584153" y="3413258"/>
            <a:ext cx="1008000"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14" name="Rectangle: Top Corners Rounded 13">
            <a:extLst>
              <a:ext uri="{FF2B5EF4-FFF2-40B4-BE49-F238E27FC236}">
                <a16:creationId xmlns:a16="http://schemas.microsoft.com/office/drawing/2014/main" id="{A8B3405A-0E05-47D7-B3D1-F97EE121F5FE}"/>
              </a:ext>
            </a:extLst>
          </p:cNvPr>
          <p:cNvSpPr/>
          <p:nvPr/>
        </p:nvSpPr>
        <p:spPr>
          <a:xfrm rot="16200000">
            <a:off x="4945709" y="3061858"/>
            <a:ext cx="144000" cy="864000"/>
          </a:xfrm>
          <a:prstGeom prst="round2SameRect">
            <a:avLst>
              <a:gd name="adj1" fmla="val 5000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CC844831-E9D6-4B3D-8564-F77C161F0674}"/>
              </a:ext>
            </a:extLst>
          </p:cNvPr>
          <p:cNvSpPr/>
          <p:nvPr/>
        </p:nvSpPr>
        <p:spPr>
          <a:xfrm>
            <a:off x="4445609" y="3855458"/>
            <a:ext cx="1062284"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16" name="Rectangle: Top Corners Rounded 15">
            <a:extLst>
              <a:ext uri="{FF2B5EF4-FFF2-40B4-BE49-F238E27FC236}">
                <a16:creationId xmlns:a16="http://schemas.microsoft.com/office/drawing/2014/main" id="{F9A5F71A-8D04-4AE3-B71B-74FED6B9E938}"/>
              </a:ext>
            </a:extLst>
          </p:cNvPr>
          <p:cNvSpPr/>
          <p:nvPr/>
        </p:nvSpPr>
        <p:spPr>
          <a:xfrm rot="16200000">
            <a:off x="4882909" y="3424375"/>
            <a:ext cx="144000" cy="1015486"/>
          </a:xfrm>
          <a:prstGeom prst="round2SameRect">
            <a:avLst>
              <a:gd name="adj1" fmla="val 5000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AB42D7F7-6BE0-4321-8B72-C7F1CBD6C31C}"/>
              </a:ext>
            </a:extLst>
          </p:cNvPr>
          <p:cNvSpPr/>
          <p:nvPr/>
        </p:nvSpPr>
        <p:spPr>
          <a:xfrm>
            <a:off x="4584155" y="4273384"/>
            <a:ext cx="1080000"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18" name="Rectangle: Top Corners Rounded 17">
            <a:extLst>
              <a:ext uri="{FF2B5EF4-FFF2-40B4-BE49-F238E27FC236}">
                <a16:creationId xmlns:a16="http://schemas.microsoft.com/office/drawing/2014/main" id="{7F51E3A4-BFA3-47EB-AEFE-2BCEA0A3AA8D}"/>
              </a:ext>
            </a:extLst>
          </p:cNvPr>
          <p:cNvSpPr/>
          <p:nvPr/>
        </p:nvSpPr>
        <p:spPr>
          <a:xfrm rot="16200000">
            <a:off x="4945711" y="3921984"/>
            <a:ext cx="144000" cy="864000"/>
          </a:xfrm>
          <a:prstGeom prst="round2SameRect">
            <a:avLst>
              <a:gd name="adj1" fmla="val 5000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DC7FBEFE-E228-4CC2-A778-7A9317AEA695}"/>
              </a:ext>
            </a:extLst>
          </p:cNvPr>
          <p:cNvSpPr/>
          <p:nvPr/>
        </p:nvSpPr>
        <p:spPr>
          <a:xfrm>
            <a:off x="5775646" y="4692453"/>
            <a:ext cx="396000"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FC6BFBD3-4210-455C-BBA3-D6901092505F}"/>
              </a:ext>
            </a:extLst>
          </p:cNvPr>
          <p:cNvSpPr/>
          <p:nvPr/>
        </p:nvSpPr>
        <p:spPr>
          <a:xfrm>
            <a:off x="5451558" y="5130443"/>
            <a:ext cx="288000"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DFB0D1EF-1D20-4377-BBB0-753578FA7848}"/>
              </a:ext>
            </a:extLst>
          </p:cNvPr>
          <p:cNvSpPr/>
          <p:nvPr/>
        </p:nvSpPr>
        <p:spPr>
          <a:xfrm>
            <a:off x="5735186" y="5584948"/>
            <a:ext cx="396000" cy="153318"/>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graphicFrame>
        <p:nvGraphicFramePr>
          <p:cNvPr id="27" name="Table 26">
            <a:extLst>
              <a:ext uri="{FF2B5EF4-FFF2-40B4-BE49-F238E27FC236}">
                <a16:creationId xmlns:a16="http://schemas.microsoft.com/office/drawing/2014/main" id="{90258AA0-EF38-4D59-A950-8BE6D987FA72}"/>
              </a:ext>
            </a:extLst>
          </p:cNvPr>
          <p:cNvGraphicFramePr>
            <a:graphicFrameLocks noGrp="1"/>
          </p:cNvGraphicFramePr>
          <p:nvPr>
            <p:extLst>
              <p:ext uri="{D42A27DB-BD31-4B8C-83A1-F6EECF244321}">
                <p14:modId xmlns:p14="http://schemas.microsoft.com/office/powerpoint/2010/main" val="3749113202"/>
              </p:ext>
            </p:extLst>
          </p:nvPr>
        </p:nvGraphicFramePr>
        <p:xfrm>
          <a:off x="6978668" y="3078636"/>
          <a:ext cx="4655188" cy="1694564"/>
        </p:xfrm>
        <a:graphic>
          <a:graphicData uri="http://schemas.openxmlformats.org/drawingml/2006/table">
            <a:tbl>
              <a:tblPr/>
              <a:tblGrid>
                <a:gridCol w="840033">
                  <a:extLst>
                    <a:ext uri="{9D8B030D-6E8A-4147-A177-3AD203B41FA5}">
                      <a16:colId xmlns:a16="http://schemas.microsoft.com/office/drawing/2014/main" val="3965280970"/>
                    </a:ext>
                  </a:extLst>
                </a:gridCol>
                <a:gridCol w="763031">
                  <a:extLst>
                    <a:ext uri="{9D8B030D-6E8A-4147-A177-3AD203B41FA5}">
                      <a16:colId xmlns:a16="http://schemas.microsoft.com/office/drawing/2014/main" val="1592519727"/>
                    </a:ext>
                  </a:extLst>
                </a:gridCol>
                <a:gridCol w="763031">
                  <a:extLst>
                    <a:ext uri="{9D8B030D-6E8A-4147-A177-3AD203B41FA5}">
                      <a16:colId xmlns:a16="http://schemas.microsoft.com/office/drawing/2014/main" val="137298253"/>
                    </a:ext>
                  </a:extLst>
                </a:gridCol>
                <a:gridCol w="763031">
                  <a:extLst>
                    <a:ext uri="{9D8B030D-6E8A-4147-A177-3AD203B41FA5}">
                      <a16:colId xmlns:a16="http://schemas.microsoft.com/office/drawing/2014/main" val="1598151741"/>
                    </a:ext>
                  </a:extLst>
                </a:gridCol>
                <a:gridCol w="763031">
                  <a:extLst>
                    <a:ext uri="{9D8B030D-6E8A-4147-A177-3AD203B41FA5}">
                      <a16:colId xmlns:a16="http://schemas.microsoft.com/office/drawing/2014/main" val="2537886629"/>
                    </a:ext>
                  </a:extLst>
                </a:gridCol>
                <a:gridCol w="763031">
                  <a:extLst>
                    <a:ext uri="{9D8B030D-6E8A-4147-A177-3AD203B41FA5}">
                      <a16:colId xmlns:a16="http://schemas.microsoft.com/office/drawing/2014/main" val="2859726620"/>
                    </a:ext>
                  </a:extLst>
                </a:gridCol>
              </a:tblGrid>
              <a:tr h="423641">
                <a:tc>
                  <a:txBody>
                    <a:bodyPr/>
                    <a:lstStyle/>
                    <a:p>
                      <a:pPr algn="l" fontAlgn="b"/>
                      <a:r>
                        <a:rPr lang="en-US" sz="1100" b="0" i="0" u="none" strike="noStrike">
                          <a:solidFill>
                            <a:srgbClr val="000000"/>
                          </a:solidFill>
                          <a:effectLst/>
                          <a:latin typeface="Aptos Narrow" panose="020B0004020202020204" pitchFamily="34" charset="0"/>
                        </a:rPr>
                        <a:t>Machines </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b">
                        <a:tabLst>
                          <a:tab pos="357188" algn="l"/>
                        </a:tabLst>
                      </a:pPr>
                      <a:r>
                        <a:rPr lang="en-US" sz="1050" b="0" i="0" u="none" strike="noStrike">
                          <a:solidFill>
                            <a:srgbClr val="000000"/>
                          </a:solidFill>
                          <a:effectLst/>
                          <a:latin typeface="Aptos Narrow" panose="020B0004020202020204" pitchFamily="34" charset="0"/>
                        </a:rPr>
                        <a:t>Geo B : Sbd</a:t>
                      </a:r>
                    </a:p>
                    <a:p>
                      <a:pPr algn="ctr" fontAlgn="b">
                        <a:tabLst>
                          <a:tab pos="357188" algn="l"/>
                        </a:tabLst>
                      </a:pPr>
                      <a:r>
                        <a:rPr lang="en-US" sz="1050" b="0" i="0" u="none" strike="noStrike">
                          <a:solidFill>
                            <a:srgbClr val="000000"/>
                          </a:solidFill>
                          <a:effectLst/>
                          <a:latin typeface="Aptos Narrow" panose="020B0004020202020204" pitchFamily="34" charset="0"/>
                        </a:rPr>
                        <a:t>Reg A : Blr</a:t>
                      </a:r>
                    </a:p>
                  </a:txBody>
                  <a:tcPr marL="3600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b">
                        <a:tabLst>
                          <a:tab pos="357188" algn="l"/>
                        </a:tabLst>
                      </a:pPr>
                      <a:r>
                        <a:rPr lang="en-US" sz="1050" b="0" i="0" u="none" strike="noStrike">
                          <a:solidFill>
                            <a:srgbClr val="000000"/>
                          </a:solidFill>
                          <a:effectLst/>
                          <a:latin typeface="Aptos Narrow" panose="020B0004020202020204" pitchFamily="34" charset="0"/>
                        </a:rPr>
                        <a:t>Col B : Knd </a:t>
                      </a:r>
                    </a:p>
                    <a:p>
                      <a:pPr algn="ctr" fontAlgn="b">
                        <a:tabLst>
                          <a:tab pos="357188" algn="l"/>
                        </a:tabLst>
                      </a:pPr>
                      <a:r>
                        <a:rPr lang="en-US" sz="1050" b="0" i="0" u="none" strike="noStrike">
                          <a:solidFill>
                            <a:srgbClr val="000000"/>
                          </a:solidFill>
                          <a:effectLst/>
                          <a:latin typeface="Aptos Narrow" panose="020B0004020202020204" pitchFamily="34" charset="0"/>
                        </a:rPr>
                        <a:t>Col C : Sbd</a:t>
                      </a:r>
                    </a:p>
                  </a:txBody>
                  <a:tcPr marL="3600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b">
                        <a:tabLst>
                          <a:tab pos="357188" algn="l"/>
                        </a:tabLst>
                      </a:pPr>
                      <a:r>
                        <a:rPr lang="it-IT" sz="1050" b="0" i="0" u="none" strike="noStrike">
                          <a:solidFill>
                            <a:srgbClr val="000000"/>
                          </a:solidFill>
                          <a:effectLst/>
                          <a:latin typeface="Aptos Narrow" panose="020B0004020202020204" pitchFamily="34" charset="0"/>
                        </a:rPr>
                        <a:t>Col C : Knd</a:t>
                      </a:r>
                    </a:p>
                    <a:p>
                      <a:pPr algn="ctr" fontAlgn="b">
                        <a:tabLst>
                          <a:tab pos="357188" algn="l"/>
                        </a:tabLst>
                      </a:pPr>
                      <a:r>
                        <a:rPr lang="it-IT" sz="1050" b="0" i="0" u="none" strike="noStrike">
                          <a:solidFill>
                            <a:srgbClr val="000000"/>
                          </a:solidFill>
                          <a:effectLst/>
                          <a:latin typeface="Aptos Narrow" panose="020B0004020202020204" pitchFamily="34" charset="0"/>
                        </a:rPr>
                        <a:t>Col D : Sbd</a:t>
                      </a:r>
                    </a:p>
                  </a:txBody>
                  <a:tcPr marL="3600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b">
                        <a:tabLst>
                          <a:tab pos="269875" algn="l"/>
                        </a:tabLst>
                      </a:pPr>
                      <a:r>
                        <a:rPr lang="en-US" sz="1050" b="0" i="0" u="none" strike="noStrike">
                          <a:solidFill>
                            <a:srgbClr val="000000"/>
                          </a:solidFill>
                          <a:effectLst/>
                          <a:latin typeface="Aptos Narrow" panose="020B0004020202020204" pitchFamily="34" charset="0"/>
                        </a:rPr>
                        <a:t>Col B : Air</a:t>
                      </a:r>
                    </a:p>
                    <a:p>
                      <a:pPr algn="ctr" fontAlgn="b">
                        <a:tabLst>
                          <a:tab pos="269875" algn="l"/>
                        </a:tabLst>
                      </a:pPr>
                      <a:r>
                        <a:rPr lang="en-US" sz="1050" b="0" i="0" u="none" strike="noStrike">
                          <a:solidFill>
                            <a:srgbClr val="000000"/>
                          </a:solidFill>
                          <a:effectLst/>
                          <a:latin typeface="Aptos Narrow" panose="020B0004020202020204" pitchFamily="34" charset="0"/>
                        </a:rPr>
                        <a:t>Reg	 : Kol</a:t>
                      </a:r>
                    </a:p>
                  </a:txBody>
                  <a:tcPr marL="3600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b">
                        <a:tabLst>
                          <a:tab pos="269875" algn="l"/>
                        </a:tabLst>
                      </a:pPr>
                      <a:r>
                        <a:rPr lang="en-US" sz="1050" b="0" i="0" u="none" strike="noStrike">
                          <a:solidFill>
                            <a:srgbClr val="000000"/>
                          </a:solidFill>
                          <a:effectLst/>
                          <a:latin typeface="Aptos Narrow" panose="020B0004020202020204" pitchFamily="34" charset="0"/>
                        </a:rPr>
                        <a:t>Total</a:t>
                      </a:r>
                    </a:p>
                  </a:txBody>
                  <a:tcPr marL="3600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58073089"/>
                  </a:ext>
                </a:extLst>
              </a:tr>
              <a:tr h="423641">
                <a:tc>
                  <a:txBody>
                    <a:bodyPr/>
                    <a:lstStyle/>
                    <a:p>
                      <a:pPr algn="l" fontAlgn="b"/>
                      <a:r>
                        <a:rPr lang="en-US" sz="1100" b="0" i="0" u="none" strike="noStrike">
                          <a:solidFill>
                            <a:srgbClr val="000000"/>
                          </a:solidFill>
                          <a:effectLst/>
                          <a:latin typeface="Aptos Narrow" panose="020B0004020202020204" pitchFamily="34" charset="0"/>
                        </a:rPr>
                        <a:t>Amt paid </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43</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37</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14</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3</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Aptos Narrow" panose="020B0004020202020204" pitchFamily="34" charset="0"/>
                        </a:rPr>
                        <a:t>97</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09594611"/>
                  </a:ext>
                </a:extLst>
              </a:tr>
              <a:tr h="423641">
                <a:tc>
                  <a:txBody>
                    <a:bodyPr/>
                    <a:lstStyle/>
                    <a:p>
                      <a:pPr algn="l" fontAlgn="b"/>
                      <a:r>
                        <a:rPr lang="en-US" sz="1100" b="0" i="0" u="none" strike="noStrike">
                          <a:solidFill>
                            <a:srgbClr val="000000"/>
                          </a:solidFill>
                          <a:effectLst/>
                          <a:latin typeface="Aptos Narrow" panose="020B0004020202020204" pitchFamily="34" charset="0"/>
                        </a:rPr>
                        <a:t>Amt pending</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22</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43</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52</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Aptos Narrow" panose="020B0004020202020204" pitchFamily="34" charset="0"/>
                        </a:rPr>
                        <a:t>117</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76162076"/>
                  </a:ext>
                </a:extLst>
              </a:tr>
              <a:tr h="423641">
                <a:tc>
                  <a:txBody>
                    <a:bodyPr/>
                    <a:lstStyle/>
                    <a:p>
                      <a:pPr algn="l" fontAlgn="b"/>
                      <a:r>
                        <a:rPr lang="en-US" sz="1100" b="1" i="0" u="none" strike="noStrike">
                          <a:solidFill>
                            <a:srgbClr val="000000"/>
                          </a:solidFill>
                          <a:effectLst/>
                          <a:latin typeface="Aptos Narrow" panose="020B0004020202020204" pitchFamily="34" charset="0"/>
                        </a:rPr>
                        <a:t> Total</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100" b="1" i="0" u="none" strike="noStrike">
                          <a:solidFill>
                            <a:srgbClr val="000000"/>
                          </a:solidFill>
                          <a:effectLst/>
                          <a:latin typeface="Aptos Narrow" panose="020B0004020202020204" pitchFamily="34" charset="0"/>
                        </a:rPr>
                        <a:t>43</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100" b="1" i="0" u="none" strike="noStrike">
                          <a:solidFill>
                            <a:srgbClr val="000000"/>
                          </a:solidFill>
                          <a:effectLst/>
                          <a:latin typeface="Aptos Narrow" panose="020B0004020202020204" pitchFamily="34" charset="0"/>
                        </a:rPr>
                        <a:t>59</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100" b="1" i="0" u="none" strike="noStrike">
                          <a:solidFill>
                            <a:srgbClr val="000000"/>
                          </a:solidFill>
                          <a:effectLst/>
                          <a:latin typeface="Aptos Narrow" panose="020B0004020202020204" pitchFamily="34" charset="0"/>
                        </a:rPr>
                        <a:t>57</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100" b="1" i="0" u="none" strike="noStrike">
                          <a:solidFill>
                            <a:srgbClr val="000000"/>
                          </a:solidFill>
                          <a:effectLst/>
                          <a:latin typeface="Aptos Narrow" panose="020B0004020202020204" pitchFamily="34" charset="0"/>
                        </a:rPr>
                        <a:t>55</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100" b="1" i="0" u="none" strike="noStrike">
                          <a:solidFill>
                            <a:srgbClr val="000000"/>
                          </a:solidFill>
                          <a:effectLst/>
                          <a:latin typeface="Aptos Narrow" panose="020B0004020202020204" pitchFamily="34" charset="0"/>
                        </a:rPr>
                        <a:t>215</a:t>
                      </a:r>
                    </a:p>
                  </a:txBody>
                  <a:tcPr marL="7620" marR="72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792198451"/>
                  </a:ext>
                </a:extLst>
              </a:tr>
            </a:tbl>
          </a:graphicData>
        </a:graphic>
      </p:graphicFrame>
      <p:sp>
        <p:nvSpPr>
          <p:cNvPr id="28" name="TextBox 27">
            <a:extLst>
              <a:ext uri="{FF2B5EF4-FFF2-40B4-BE49-F238E27FC236}">
                <a16:creationId xmlns:a16="http://schemas.microsoft.com/office/drawing/2014/main" id="{273BBA5D-CE73-460B-9B06-46ADB998F457}"/>
              </a:ext>
            </a:extLst>
          </p:cNvPr>
          <p:cNvSpPr txBox="1"/>
          <p:nvPr/>
        </p:nvSpPr>
        <p:spPr>
          <a:xfrm>
            <a:off x="8268394" y="2487563"/>
            <a:ext cx="2576944" cy="4385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EAE Project value and payments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rPr>
              <a:t>(In Rs Cr, Incl taxes)</a:t>
            </a:r>
          </a:p>
        </p:txBody>
      </p:sp>
      <p:sp>
        <p:nvSpPr>
          <p:cNvPr id="8" name="TextBox 7">
            <a:extLst>
              <a:ext uri="{FF2B5EF4-FFF2-40B4-BE49-F238E27FC236}">
                <a16:creationId xmlns:a16="http://schemas.microsoft.com/office/drawing/2014/main" id="{AD1E66D1-FC2E-0565-93E2-F7BBCC2FBBA2}"/>
              </a:ext>
            </a:extLst>
          </p:cNvPr>
          <p:cNvSpPr txBox="1"/>
          <p:nvPr/>
        </p:nvSpPr>
        <p:spPr>
          <a:xfrm>
            <a:off x="6969925" y="4870485"/>
            <a:ext cx="4127970" cy="276999"/>
          </a:xfrm>
          <a:prstGeom prst="rect">
            <a:avLst/>
          </a:prstGeom>
          <a:noFill/>
        </p:spPr>
        <p:txBody>
          <a:bodyPr wrap="square">
            <a:spAutoFit/>
          </a:bodyPr>
          <a:lstStyle/>
          <a:p>
            <a:r>
              <a:rPr lang="en-US" sz="1200"/>
              <a:t>Airoli Col A approved amount :  Rs 52 Cr</a:t>
            </a:r>
          </a:p>
        </p:txBody>
      </p:sp>
    </p:spTree>
    <p:extLst>
      <p:ext uri="{BB962C8B-B14F-4D97-AF65-F5344CB8AC3E}">
        <p14:creationId xmlns:p14="http://schemas.microsoft.com/office/powerpoint/2010/main" val="753825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8C9C-018A-36F6-C78D-9733C73B1D26}"/>
            </a:ext>
          </a:extLst>
        </p:cNvPr>
        <p:cNvGrpSpPr/>
        <p:nvPr/>
      </p:nvGrpSpPr>
      <p:grpSpPr>
        <a:xfrm>
          <a:off x="0" y="0"/>
          <a:ext cx="0" cy="0"/>
          <a:chOff x="0" y="0"/>
          <a:chExt cx="0" cy="0"/>
        </a:xfrm>
      </p:grpSpPr>
      <p:sp>
        <p:nvSpPr>
          <p:cNvPr id="38" name="Rectangle: Top Corners Rounded 37">
            <a:extLst>
              <a:ext uri="{FF2B5EF4-FFF2-40B4-BE49-F238E27FC236}">
                <a16:creationId xmlns:a16="http://schemas.microsoft.com/office/drawing/2014/main" id="{4D96D845-72C9-41CD-BEBB-3210FEAD528D}"/>
              </a:ext>
            </a:extLst>
          </p:cNvPr>
          <p:cNvSpPr/>
          <p:nvPr/>
        </p:nvSpPr>
        <p:spPr>
          <a:xfrm rot="5400000">
            <a:off x="2750825" y="866859"/>
            <a:ext cx="144000" cy="2556000"/>
          </a:xfrm>
          <a:prstGeom prst="round2SameRect">
            <a:avLst>
              <a:gd name="adj1" fmla="val 50000"/>
              <a:gd name="adj2" fmla="val 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E5C3CBD-6088-8ED8-7E66-33F91FA14F61}"/>
              </a:ext>
            </a:extLst>
          </p:cNvPr>
          <p:cNvSpPr>
            <a:spLocks noGrp="1"/>
          </p:cNvSpPr>
          <p:nvPr>
            <p:ph type="title"/>
          </p:nvPr>
        </p:nvSpPr>
        <p:spPr>
          <a:xfrm>
            <a:off x="357828" y="385592"/>
            <a:ext cx="9709808" cy="430140"/>
          </a:xfrm>
        </p:spPr>
        <p:txBody>
          <a:bodyPr/>
          <a:lstStyle/>
          <a:p>
            <a:r>
              <a:rPr lang="en-US"/>
              <a:t>Press : </a:t>
            </a:r>
            <a:r>
              <a:rPr lang="en-US" sz="2400" i="1"/>
              <a:t>Electronics Upgrade in progress</a:t>
            </a:r>
            <a:endParaRPr lang="en-IN" i="1" baseline="-25000"/>
          </a:p>
        </p:txBody>
      </p:sp>
      <p:graphicFrame>
        <p:nvGraphicFramePr>
          <p:cNvPr id="24" name="Table 3">
            <a:extLst>
              <a:ext uri="{FF2B5EF4-FFF2-40B4-BE49-F238E27FC236}">
                <a16:creationId xmlns:a16="http://schemas.microsoft.com/office/drawing/2014/main" id="{90EE76A9-CF2E-F5F1-0F35-EF31DC56C021}"/>
              </a:ext>
            </a:extLst>
          </p:cNvPr>
          <p:cNvGraphicFramePr>
            <a:graphicFrameLocks noGrp="1"/>
          </p:cNvGraphicFramePr>
          <p:nvPr>
            <p:extLst>
              <p:ext uri="{D42A27DB-BD31-4B8C-83A1-F6EECF244321}">
                <p14:modId xmlns:p14="http://schemas.microsoft.com/office/powerpoint/2010/main" val="2361580550"/>
              </p:ext>
            </p:extLst>
          </p:nvPr>
        </p:nvGraphicFramePr>
        <p:xfrm>
          <a:off x="387928" y="1214431"/>
          <a:ext cx="11438313" cy="4159540"/>
        </p:xfrm>
        <a:graphic>
          <a:graphicData uri="http://schemas.openxmlformats.org/drawingml/2006/table">
            <a:tbl>
              <a:tblPr firstRow="1" bandRow="1">
                <a:tableStyleId>{5C22544A-7EE6-4342-B048-85BDC9FD1C3A}</a:tableStyleId>
              </a:tblPr>
              <a:tblGrid>
                <a:gridCol w="307411">
                  <a:extLst>
                    <a:ext uri="{9D8B030D-6E8A-4147-A177-3AD203B41FA5}">
                      <a16:colId xmlns:a16="http://schemas.microsoft.com/office/drawing/2014/main" val="880634081"/>
                    </a:ext>
                  </a:extLst>
                </a:gridCol>
                <a:gridCol w="838718">
                  <a:extLst>
                    <a:ext uri="{9D8B030D-6E8A-4147-A177-3AD203B41FA5}">
                      <a16:colId xmlns:a16="http://schemas.microsoft.com/office/drawing/2014/main" val="1195608420"/>
                    </a:ext>
                  </a:extLst>
                </a:gridCol>
                <a:gridCol w="428841">
                  <a:extLst>
                    <a:ext uri="{9D8B030D-6E8A-4147-A177-3AD203B41FA5}">
                      <a16:colId xmlns:a16="http://schemas.microsoft.com/office/drawing/2014/main" val="1511996960"/>
                    </a:ext>
                  </a:extLst>
                </a:gridCol>
                <a:gridCol w="428841">
                  <a:extLst>
                    <a:ext uri="{9D8B030D-6E8A-4147-A177-3AD203B41FA5}">
                      <a16:colId xmlns:a16="http://schemas.microsoft.com/office/drawing/2014/main" val="239609647"/>
                    </a:ext>
                  </a:extLst>
                </a:gridCol>
                <a:gridCol w="428841">
                  <a:extLst>
                    <a:ext uri="{9D8B030D-6E8A-4147-A177-3AD203B41FA5}">
                      <a16:colId xmlns:a16="http://schemas.microsoft.com/office/drawing/2014/main" val="264403683"/>
                    </a:ext>
                  </a:extLst>
                </a:gridCol>
                <a:gridCol w="428841">
                  <a:extLst>
                    <a:ext uri="{9D8B030D-6E8A-4147-A177-3AD203B41FA5}">
                      <a16:colId xmlns:a16="http://schemas.microsoft.com/office/drawing/2014/main" val="1591787525"/>
                    </a:ext>
                  </a:extLst>
                </a:gridCol>
                <a:gridCol w="428841">
                  <a:extLst>
                    <a:ext uri="{9D8B030D-6E8A-4147-A177-3AD203B41FA5}">
                      <a16:colId xmlns:a16="http://schemas.microsoft.com/office/drawing/2014/main" val="58909239"/>
                    </a:ext>
                  </a:extLst>
                </a:gridCol>
                <a:gridCol w="428841">
                  <a:extLst>
                    <a:ext uri="{9D8B030D-6E8A-4147-A177-3AD203B41FA5}">
                      <a16:colId xmlns:a16="http://schemas.microsoft.com/office/drawing/2014/main" val="1022828276"/>
                    </a:ext>
                  </a:extLst>
                </a:gridCol>
                <a:gridCol w="428841">
                  <a:extLst>
                    <a:ext uri="{9D8B030D-6E8A-4147-A177-3AD203B41FA5}">
                      <a16:colId xmlns:a16="http://schemas.microsoft.com/office/drawing/2014/main" val="3892591789"/>
                    </a:ext>
                  </a:extLst>
                </a:gridCol>
                <a:gridCol w="428841">
                  <a:extLst>
                    <a:ext uri="{9D8B030D-6E8A-4147-A177-3AD203B41FA5}">
                      <a16:colId xmlns:a16="http://schemas.microsoft.com/office/drawing/2014/main" val="4274810711"/>
                    </a:ext>
                  </a:extLst>
                </a:gridCol>
                <a:gridCol w="428841">
                  <a:extLst>
                    <a:ext uri="{9D8B030D-6E8A-4147-A177-3AD203B41FA5}">
                      <a16:colId xmlns:a16="http://schemas.microsoft.com/office/drawing/2014/main" val="4014513810"/>
                    </a:ext>
                  </a:extLst>
                </a:gridCol>
                <a:gridCol w="428841">
                  <a:extLst>
                    <a:ext uri="{9D8B030D-6E8A-4147-A177-3AD203B41FA5}">
                      <a16:colId xmlns:a16="http://schemas.microsoft.com/office/drawing/2014/main" val="2666070752"/>
                    </a:ext>
                  </a:extLst>
                </a:gridCol>
                <a:gridCol w="428841">
                  <a:extLst>
                    <a:ext uri="{9D8B030D-6E8A-4147-A177-3AD203B41FA5}">
                      <a16:colId xmlns:a16="http://schemas.microsoft.com/office/drawing/2014/main" val="4011838317"/>
                    </a:ext>
                  </a:extLst>
                </a:gridCol>
                <a:gridCol w="428841">
                  <a:extLst>
                    <a:ext uri="{9D8B030D-6E8A-4147-A177-3AD203B41FA5}">
                      <a16:colId xmlns:a16="http://schemas.microsoft.com/office/drawing/2014/main" val="2731993638"/>
                    </a:ext>
                  </a:extLst>
                </a:gridCol>
                <a:gridCol w="428841">
                  <a:extLst>
                    <a:ext uri="{9D8B030D-6E8A-4147-A177-3AD203B41FA5}">
                      <a16:colId xmlns:a16="http://schemas.microsoft.com/office/drawing/2014/main" val="3586744725"/>
                    </a:ext>
                  </a:extLst>
                </a:gridCol>
                <a:gridCol w="428841">
                  <a:extLst>
                    <a:ext uri="{9D8B030D-6E8A-4147-A177-3AD203B41FA5}">
                      <a16:colId xmlns:a16="http://schemas.microsoft.com/office/drawing/2014/main" val="813224499"/>
                    </a:ext>
                  </a:extLst>
                </a:gridCol>
                <a:gridCol w="428841">
                  <a:extLst>
                    <a:ext uri="{9D8B030D-6E8A-4147-A177-3AD203B41FA5}">
                      <a16:colId xmlns:a16="http://schemas.microsoft.com/office/drawing/2014/main" val="848086559"/>
                    </a:ext>
                  </a:extLst>
                </a:gridCol>
                <a:gridCol w="428841">
                  <a:extLst>
                    <a:ext uri="{9D8B030D-6E8A-4147-A177-3AD203B41FA5}">
                      <a16:colId xmlns:a16="http://schemas.microsoft.com/office/drawing/2014/main" val="1581490483"/>
                    </a:ext>
                  </a:extLst>
                </a:gridCol>
                <a:gridCol w="428841">
                  <a:extLst>
                    <a:ext uri="{9D8B030D-6E8A-4147-A177-3AD203B41FA5}">
                      <a16:colId xmlns:a16="http://schemas.microsoft.com/office/drawing/2014/main" val="33720633"/>
                    </a:ext>
                  </a:extLst>
                </a:gridCol>
                <a:gridCol w="428841">
                  <a:extLst>
                    <a:ext uri="{9D8B030D-6E8A-4147-A177-3AD203B41FA5}">
                      <a16:colId xmlns:a16="http://schemas.microsoft.com/office/drawing/2014/main" val="3029263395"/>
                    </a:ext>
                  </a:extLst>
                </a:gridCol>
                <a:gridCol w="428841">
                  <a:extLst>
                    <a:ext uri="{9D8B030D-6E8A-4147-A177-3AD203B41FA5}">
                      <a16:colId xmlns:a16="http://schemas.microsoft.com/office/drawing/2014/main" val="2752651632"/>
                    </a:ext>
                  </a:extLst>
                </a:gridCol>
                <a:gridCol w="428841">
                  <a:extLst>
                    <a:ext uri="{9D8B030D-6E8A-4147-A177-3AD203B41FA5}">
                      <a16:colId xmlns:a16="http://schemas.microsoft.com/office/drawing/2014/main" val="749821133"/>
                    </a:ext>
                  </a:extLst>
                </a:gridCol>
                <a:gridCol w="428841">
                  <a:extLst>
                    <a:ext uri="{9D8B030D-6E8A-4147-A177-3AD203B41FA5}">
                      <a16:colId xmlns:a16="http://schemas.microsoft.com/office/drawing/2014/main" val="2927371787"/>
                    </a:ext>
                  </a:extLst>
                </a:gridCol>
                <a:gridCol w="428841">
                  <a:extLst>
                    <a:ext uri="{9D8B030D-6E8A-4147-A177-3AD203B41FA5}">
                      <a16:colId xmlns:a16="http://schemas.microsoft.com/office/drawing/2014/main" val="1331436339"/>
                    </a:ext>
                  </a:extLst>
                </a:gridCol>
                <a:gridCol w="428841">
                  <a:extLst>
                    <a:ext uri="{9D8B030D-6E8A-4147-A177-3AD203B41FA5}">
                      <a16:colId xmlns:a16="http://schemas.microsoft.com/office/drawing/2014/main" val="2853693082"/>
                    </a:ext>
                  </a:extLst>
                </a:gridCol>
                <a:gridCol w="428841">
                  <a:extLst>
                    <a:ext uri="{9D8B030D-6E8A-4147-A177-3AD203B41FA5}">
                      <a16:colId xmlns:a16="http://schemas.microsoft.com/office/drawing/2014/main" val="1614384258"/>
                    </a:ext>
                  </a:extLst>
                </a:gridCol>
              </a:tblGrid>
              <a:tr h="279770">
                <a:tc rowSpan="2">
                  <a:txBody>
                    <a:bodyPr/>
                    <a:lstStyle/>
                    <a:p>
                      <a:pPr algn="ctr"/>
                      <a:r>
                        <a:rPr lang="en-IN" sz="1200" b="0">
                          <a:solidFill>
                            <a:schemeClr val="tx1"/>
                          </a:solidFill>
                          <a:latin typeface="+mn-lt"/>
                          <a:cs typeface="Arial" panose="020B0604020202020204" pitchFamily="34" charset="0"/>
                        </a:rPr>
                        <a:t>Sl</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algn="ctr"/>
                      <a:r>
                        <a:rPr lang="en-IN" sz="1200" b="0">
                          <a:solidFill>
                            <a:schemeClr val="tx1"/>
                          </a:solidFill>
                          <a:latin typeface="+mn-lt"/>
                          <a:cs typeface="Arial" panose="020B0604020202020204" pitchFamily="34" charset="0"/>
                        </a:rPr>
                        <a:t>Plant</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gridSpan="12">
                  <a:txBody>
                    <a:bodyPr/>
                    <a:lstStyle/>
                    <a:p>
                      <a:pPr algn="ctr"/>
                      <a:r>
                        <a:rPr lang="en-IN" sz="1200" b="0" i="0">
                          <a:solidFill>
                            <a:schemeClr val="tx1"/>
                          </a:solidFill>
                          <a:latin typeface="+mn-lt"/>
                          <a:cs typeface="Arial" panose="020B0604020202020204" pitchFamily="34" charset="0"/>
                        </a:rPr>
                        <a:t>2025</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r>
                        <a:rPr lang="en-IN" sz="1100" b="0" i="1">
                          <a:solidFill>
                            <a:schemeClr val="tx1"/>
                          </a:solidFill>
                          <a:latin typeface="Arial" panose="020B0604020202020204" pitchFamily="34" charset="0"/>
                          <a:cs typeface="Arial" panose="020B0604020202020204" pitchFamily="34" charset="0"/>
                        </a:rPr>
                        <a:t>2022</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000" b="0">
                        <a:solidFill>
                          <a:schemeClr val="tx1"/>
                        </a:solidFill>
                        <a:latin typeface="Arial" panose="020B0604020202020204" pitchFamily="34" charset="0"/>
                        <a:cs typeface="Arial" panose="020B0604020202020204" pitchFamily="34" charset="0"/>
                      </a:endParaRPr>
                    </a:p>
                  </a:txBody>
                  <a:tcPr marL="36000" marR="36000" marT="36000" marB="36000" anchor="ctr">
                    <a:lnL w="9525" cap="flat" cmpd="sng" algn="ctr">
                      <a:solidFill>
                        <a:schemeClr val="accent6">
                          <a:lumMod val="60000"/>
                          <a:lumOff val="40000"/>
                        </a:schemeClr>
                      </a:solidFill>
                      <a:prstDash val="solid"/>
                      <a:round/>
                      <a:headEnd type="none" w="med" len="med"/>
                      <a:tailEnd type="none" w="med" len="med"/>
                    </a:lnL>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noFill/>
                  </a:tcPr>
                </a:tc>
                <a:tc hMerge="1">
                  <a:txBody>
                    <a:bodyPr/>
                    <a:lstStyle/>
                    <a:p>
                      <a:pPr algn="ctr"/>
                      <a:r>
                        <a:rPr lang="en-IN" sz="1100" b="0" i="1">
                          <a:solidFill>
                            <a:schemeClr val="tx1"/>
                          </a:solidFill>
                          <a:latin typeface="Arial" panose="020B0604020202020204" pitchFamily="34" charset="0"/>
                          <a:cs typeface="Arial" panose="020B0604020202020204" pitchFamily="34" charset="0"/>
                        </a:rPr>
                        <a:t>2023</a:t>
                      </a:r>
                    </a:p>
                  </a:txBody>
                  <a:tcPr marL="36000" marR="36000" marT="36000" marB="36000" anchor="ctr">
                    <a:lnL w="9525" cap="flat" cmpd="sng" algn="ctr">
                      <a:solidFill>
                        <a:schemeClr val="bg1">
                          <a:lumMod val="85000"/>
                        </a:schemeClr>
                      </a:solid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000" b="0">
                        <a:solidFill>
                          <a:schemeClr val="tx1"/>
                        </a:solidFill>
                        <a:latin typeface="Arial" panose="020B0604020202020204" pitchFamily="34" charset="0"/>
                        <a:cs typeface="Arial" panose="020B0604020202020204" pitchFamily="34" charset="0"/>
                      </a:endParaRPr>
                    </a:p>
                  </a:txBody>
                  <a:tcPr marL="36000" marR="36000" marT="36000" marB="36000" anchor="ctr">
                    <a:lnL w="9525" cap="flat" cmpd="sng" algn="ctr">
                      <a:solidFill>
                        <a:schemeClr val="accent6">
                          <a:lumMod val="60000"/>
                          <a:lumOff val="40000"/>
                        </a:schemeClr>
                      </a:solidFill>
                      <a:prstDash val="solid"/>
                      <a:round/>
                      <a:headEnd type="none" w="med" len="med"/>
                      <a:tailEnd type="none" w="med" len="med"/>
                    </a:lnL>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noFill/>
                  </a:tcPr>
                </a:tc>
                <a:tc hMerge="1">
                  <a:txBody>
                    <a:bodyPr/>
                    <a:lstStyle/>
                    <a:p>
                      <a:pPr algn="ctr"/>
                      <a:endParaRPr lang="en-IN" sz="1000" b="0">
                        <a:solidFill>
                          <a:schemeClr val="tx1"/>
                        </a:solidFill>
                        <a:latin typeface="Arial" panose="020B0604020202020204" pitchFamily="34" charset="0"/>
                        <a:cs typeface="Arial" panose="020B0604020202020204" pitchFamily="34" charset="0"/>
                      </a:endParaRPr>
                    </a:p>
                  </a:txBody>
                  <a:tcPr marL="36000" marR="36000" marT="36000" marB="36000" anchor="ctr">
                    <a:lnL w="9525" cap="flat" cmpd="sng" algn="ctr">
                      <a:solidFill>
                        <a:schemeClr val="accent6">
                          <a:lumMod val="60000"/>
                          <a:lumOff val="40000"/>
                        </a:schemeClr>
                      </a:solidFill>
                      <a:prstDash val="solid"/>
                      <a:round/>
                      <a:headEnd type="none" w="med" len="med"/>
                      <a:tailEnd type="none" w="med" len="med"/>
                    </a:lnL>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noFill/>
                  </a:tcPr>
                </a:tc>
                <a:tc hMerge="1">
                  <a:txBody>
                    <a:bodyPr/>
                    <a:lstStyle/>
                    <a:p>
                      <a:pPr algn="ctr"/>
                      <a:endParaRPr lang="en-IN" sz="1000" b="0">
                        <a:solidFill>
                          <a:schemeClr val="tx1"/>
                        </a:solidFill>
                        <a:latin typeface="Arial" panose="020B0604020202020204" pitchFamily="34" charset="0"/>
                        <a:cs typeface="Arial" panose="020B0604020202020204" pitchFamily="34" charset="0"/>
                      </a:endParaRPr>
                    </a:p>
                  </a:txBody>
                  <a:tcPr marL="36000" marR="36000" marT="36000" marB="36000" anchor="ctr">
                    <a:lnL w="9525" cap="flat" cmpd="sng" algn="ctr">
                      <a:solidFill>
                        <a:schemeClr val="accent6">
                          <a:lumMod val="60000"/>
                          <a:lumOff val="40000"/>
                        </a:schemeClr>
                      </a:solidFill>
                      <a:prstDash val="solid"/>
                      <a:round/>
                      <a:headEnd type="none" w="med" len="med"/>
                      <a:tailEnd type="none" w="med" len="med"/>
                    </a:lnL>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noFill/>
                  </a:tcPr>
                </a:tc>
                <a:tc hMerge="1">
                  <a:txBody>
                    <a:bodyPr/>
                    <a:lstStyle/>
                    <a:p>
                      <a:endParaRPr lang="en-IN"/>
                    </a:p>
                  </a:txBody>
                  <a:tcPr/>
                </a:tc>
                <a:tc hMerge="1">
                  <a:txBody>
                    <a:bodyPr/>
                    <a:lstStyle/>
                    <a:p>
                      <a:pPr algn="ctr"/>
                      <a:endParaRPr lang="en-IN" sz="1000" b="0">
                        <a:solidFill>
                          <a:schemeClr val="tx1"/>
                        </a:solidFill>
                        <a:latin typeface="Arial" panose="020B0604020202020204" pitchFamily="34" charset="0"/>
                        <a:cs typeface="Arial" panose="020B0604020202020204" pitchFamily="34" charset="0"/>
                      </a:endParaRPr>
                    </a:p>
                  </a:txBody>
                  <a:tcPr marL="36000" marR="36000" marT="36000" marB="36000" anchor="ctr">
                    <a:lnL w="9525" cap="flat" cmpd="sng" algn="ctr">
                      <a:solidFill>
                        <a:schemeClr val="accent6">
                          <a:lumMod val="60000"/>
                          <a:lumOff val="40000"/>
                        </a:schemeClr>
                      </a:solidFill>
                      <a:prstDash val="solid"/>
                      <a:round/>
                      <a:headEnd type="none" w="med" len="med"/>
                      <a:tailEnd type="none" w="med" len="med"/>
                    </a:lnL>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noFill/>
                  </a:tcPr>
                </a:tc>
                <a:tc hMerge="1">
                  <a:txBody>
                    <a:bodyPr/>
                    <a:lstStyle/>
                    <a:p>
                      <a:pPr algn="ctr"/>
                      <a:endParaRPr lang="en-IN" sz="1100" b="0" i="1">
                        <a:solidFill>
                          <a:schemeClr val="tx1"/>
                        </a:solidFill>
                        <a:latin typeface="Arial" panose="020B0604020202020204" pitchFamily="34" charset="0"/>
                        <a:cs typeface="Arial" panose="020B0604020202020204" pitchFamily="34" charset="0"/>
                      </a:endParaRPr>
                    </a:p>
                  </a:txBody>
                  <a:tcPr marL="36000" marR="36000" marT="36000" marB="3600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100" b="0" i="1">
                        <a:solidFill>
                          <a:schemeClr val="tx1"/>
                        </a:solidFill>
                        <a:latin typeface="Arial" panose="020B0604020202020204" pitchFamily="34" charset="0"/>
                        <a:cs typeface="Arial" panose="020B0604020202020204" pitchFamily="34" charset="0"/>
                      </a:endParaRPr>
                    </a:p>
                  </a:txBody>
                  <a:tcPr marL="36000" marR="36000" marT="36000" marB="3600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100" b="0" i="1">
                        <a:solidFill>
                          <a:schemeClr val="tx1"/>
                        </a:solidFill>
                        <a:latin typeface="Arial" panose="020B0604020202020204" pitchFamily="34" charset="0"/>
                        <a:cs typeface="Arial" panose="020B0604020202020204" pitchFamily="34" charset="0"/>
                      </a:endParaRPr>
                    </a:p>
                  </a:txBody>
                  <a:tcPr marL="36000" marR="36000" marT="36000" marB="3600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gridSpan="12">
                  <a:txBody>
                    <a:bodyPr/>
                    <a:lstStyle/>
                    <a:p>
                      <a:pPr algn="ctr"/>
                      <a:r>
                        <a:rPr lang="en-IN" sz="1200" b="0" i="0">
                          <a:solidFill>
                            <a:schemeClr val="tx1"/>
                          </a:solidFill>
                          <a:latin typeface="+mn-lt"/>
                          <a:cs typeface="Arial" panose="020B0604020202020204" pitchFamily="34" charset="0"/>
                        </a:rPr>
                        <a:t>2026</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100" b="0" i="1">
                        <a:solidFill>
                          <a:schemeClr val="tx1"/>
                        </a:solidFill>
                        <a:latin typeface="Arial" panose="020B0604020202020204" pitchFamily="34" charset="0"/>
                        <a:cs typeface="Arial" panose="020B0604020202020204" pitchFamily="34" charset="0"/>
                      </a:endParaRPr>
                    </a:p>
                  </a:txBody>
                  <a:tcPr marL="36000" marR="36000" marT="36000" marB="3600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100" b="0" i="1">
                        <a:solidFill>
                          <a:schemeClr val="tx1"/>
                        </a:solidFill>
                        <a:latin typeface="Arial" panose="020B0604020202020204" pitchFamily="34" charset="0"/>
                        <a:cs typeface="Arial" panose="020B0604020202020204" pitchFamily="34" charset="0"/>
                      </a:endParaRPr>
                    </a:p>
                  </a:txBody>
                  <a:tcPr marL="36000" marR="36000" marT="36000" marB="36000" anchor="ctr">
                    <a:lnL w="19050" cap="flat" cmpd="sng" algn="ctr">
                      <a:solidFill>
                        <a:schemeClr val="bg1">
                          <a:lumMod val="85000"/>
                        </a:schemeClr>
                      </a:solid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a:endParaRPr lang="en-IN" sz="1200" b="0" i="0">
                        <a:solidFill>
                          <a:schemeClr val="tx1"/>
                        </a:solidFill>
                        <a:latin typeface="+mn-lt"/>
                        <a:cs typeface="Arial" panose="020B0604020202020204" pitchFamily="34" charset="0"/>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2903167"/>
                  </a:ext>
                </a:extLst>
              </a:tr>
              <a:tr h="279770">
                <a:tc vMerge="1">
                  <a:txBody>
                    <a:bodyPr/>
                    <a:lstStyle/>
                    <a:p>
                      <a:pPr algn="ctr"/>
                      <a:endParaRPr lang="en-IN" sz="1200" b="0">
                        <a:solidFill>
                          <a:schemeClr val="tx1"/>
                        </a:solidFill>
                        <a:latin typeface="Arial" panose="020B0604020202020204" pitchFamily="34" charset="0"/>
                        <a:cs typeface="Arial" panose="020B0604020202020204" pitchFamily="34" charset="0"/>
                      </a:endParaRPr>
                    </a:p>
                  </a:txBody>
                  <a:tcPr marL="36000" marR="36000" marT="36000" marB="36000" anchor="ctr">
                    <a:lnR w="9525" cap="flat" cmpd="sng" algn="ctr">
                      <a:solidFill>
                        <a:schemeClr val="accent6">
                          <a:lumMod val="60000"/>
                          <a:lumOff val="40000"/>
                        </a:schemeClr>
                      </a:solidFill>
                      <a:prstDash val="solid"/>
                      <a:round/>
                      <a:headEnd type="none" w="med" len="med"/>
                      <a:tailEnd type="none" w="med" len="med"/>
                    </a:lnR>
                    <a:lnT w="9525" cap="flat" cmpd="sng" algn="ctr">
                      <a:solidFill>
                        <a:schemeClr val="accent6">
                          <a:lumMod val="60000"/>
                          <a:lumOff val="40000"/>
                        </a:schemeClr>
                      </a:solidFill>
                      <a:prstDash val="solid"/>
                      <a:round/>
                      <a:headEnd type="none" w="med" len="med"/>
                      <a:tailEnd type="none" w="med" len="med"/>
                    </a:lnT>
                    <a:lnB w="9525" cap="flat" cmpd="sng" algn="ctr">
                      <a:solidFill>
                        <a:schemeClr val="accent6">
                          <a:lumMod val="60000"/>
                          <a:lumOff val="40000"/>
                        </a:schemeClr>
                      </a:solidFill>
                      <a:prstDash val="solid"/>
                      <a:round/>
                      <a:headEnd type="none" w="med" len="med"/>
                      <a:tailEnd type="none" w="med" len="med"/>
                    </a:lnB>
                    <a:solidFill>
                      <a:schemeClr val="bg1">
                        <a:lumMod val="95000"/>
                      </a:schemeClr>
                    </a:solidFill>
                  </a:tcPr>
                </a:tc>
                <a:tc vMerge="1">
                  <a:txBody>
                    <a:bodyPr/>
                    <a:lstStyle/>
                    <a:p>
                      <a:endParaRPr lang="en-IN"/>
                    </a:p>
                  </a:txBody>
                  <a:tcPr/>
                </a:tc>
                <a:tc>
                  <a:txBody>
                    <a:bodyPr/>
                    <a:lstStyle/>
                    <a:p>
                      <a:pPr algn="ctr"/>
                      <a:r>
                        <a:rPr lang="en-IN" sz="1200" b="0">
                          <a:solidFill>
                            <a:schemeClr val="tx1"/>
                          </a:solidFill>
                          <a:latin typeface="+mn-lt"/>
                          <a:cs typeface="Arial" panose="020B0604020202020204" pitchFamily="34" charset="0"/>
                        </a:rPr>
                        <a:t>Jan</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Feb</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Mar</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Apr</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May</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Jun</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Jul</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Aug</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Sep</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Oct</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Nov</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Dec</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Jan</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Feb</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Mar</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Apr</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May</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Jun</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Jul</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Aug</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Sep</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Oct</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Nov</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IN" sz="1200" b="0">
                          <a:solidFill>
                            <a:schemeClr val="tx1"/>
                          </a:solidFill>
                          <a:latin typeface="+mn-lt"/>
                          <a:cs typeface="Arial" panose="020B0604020202020204" pitchFamily="34" charset="0"/>
                        </a:rPr>
                        <a:t>Dec</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874724"/>
                  </a:ext>
                </a:extLst>
              </a:tr>
              <a:tr h="720000">
                <a:tc>
                  <a:txBody>
                    <a:bodyPr/>
                    <a:lstStyle/>
                    <a:p>
                      <a:pPr algn="ctr"/>
                      <a:r>
                        <a:rPr lang="en-IN" sz="1200" b="0">
                          <a:solidFill>
                            <a:schemeClr val="tx1"/>
                          </a:solidFill>
                          <a:latin typeface="+mn-lt"/>
                          <a:cs typeface="Arial" panose="020B0604020202020204" pitchFamily="34" charset="0"/>
                        </a:rPr>
                        <a:t>1</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IN" sz="1200" b="0" i="0">
                          <a:solidFill>
                            <a:schemeClr val="tx1"/>
                          </a:solidFill>
                          <a:latin typeface="+mn-lt"/>
                          <a:cs typeface="Arial" panose="020B0604020202020204" pitchFamily="34" charset="0"/>
                        </a:rPr>
                        <a:t>KND - Col C</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3145823"/>
                  </a:ext>
                </a:extLst>
              </a:tr>
              <a:tr h="720000">
                <a:tc>
                  <a:txBody>
                    <a:bodyPr/>
                    <a:lstStyle/>
                    <a:p>
                      <a:pPr algn="ctr"/>
                      <a:r>
                        <a:rPr lang="en-IN" sz="1200" b="0">
                          <a:solidFill>
                            <a:schemeClr val="tx1"/>
                          </a:solidFill>
                          <a:latin typeface="+mn-lt"/>
                          <a:cs typeface="Arial" panose="020B0604020202020204" pitchFamily="34" charset="0"/>
                        </a:rPr>
                        <a:t>2</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a:solidFill>
                            <a:schemeClr val="tx1"/>
                          </a:solidFill>
                          <a:latin typeface="+mn-lt"/>
                          <a:cs typeface="Arial" panose="020B0604020202020204" pitchFamily="34" charset="0"/>
                        </a:rPr>
                        <a:t>SBD - Col C</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9612117"/>
                  </a:ext>
                </a:extLst>
              </a:tr>
              <a:tr h="720000">
                <a:tc>
                  <a:txBody>
                    <a:bodyPr/>
                    <a:lstStyle/>
                    <a:p>
                      <a:pPr algn="ctr"/>
                      <a:r>
                        <a:rPr lang="en-IN" sz="1200" b="0">
                          <a:solidFill>
                            <a:schemeClr val="tx1"/>
                          </a:solidFill>
                          <a:latin typeface="+mn-lt"/>
                          <a:cs typeface="Arial" panose="020B0604020202020204" pitchFamily="34" charset="0"/>
                        </a:rPr>
                        <a:t>3</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a:solidFill>
                            <a:schemeClr val="tx1"/>
                          </a:solidFill>
                          <a:latin typeface="+mn-lt"/>
                          <a:cs typeface="Arial" panose="020B0604020202020204" pitchFamily="34" charset="0"/>
                        </a:rPr>
                        <a:t>SBD - Col D</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87232258"/>
                  </a:ext>
                </a:extLst>
              </a:tr>
              <a:tr h="720000">
                <a:tc>
                  <a:txBody>
                    <a:bodyPr/>
                    <a:lstStyle/>
                    <a:p>
                      <a:pPr algn="ctr"/>
                      <a:r>
                        <a:rPr lang="en-IN" sz="1200" b="0">
                          <a:solidFill>
                            <a:schemeClr val="tx1"/>
                          </a:solidFill>
                          <a:latin typeface="+mn-lt"/>
                          <a:cs typeface="Arial" panose="020B0604020202020204" pitchFamily="34" charset="0"/>
                        </a:rPr>
                        <a:t>4</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a:solidFill>
                            <a:schemeClr val="tx1"/>
                          </a:solidFill>
                          <a:latin typeface="+mn-lt"/>
                          <a:cs typeface="Arial" panose="020B0604020202020204" pitchFamily="34" charset="0"/>
                        </a:rPr>
                        <a:t>KOL - Reg</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47989640"/>
                  </a:ext>
                </a:extLst>
              </a:tr>
              <a:tr h="720000">
                <a:tc>
                  <a:txBody>
                    <a:bodyPr/>
                    <a:lstStyle/>
                    <a:p>
                      <a:pPr algn="ctr"/>
                      <a:r>
                        <a:rPr lang="en-IN" sz="1200" b="0">
                          <a:solidFill>
                            <a:schemeClr val="tx1"/>
                          </a:solidFill>
                          <a:latin typeface="+mn-lt"/>
                          <a:cs typeface="Arial" panose="020B0604020202020204" pitchFamily="34" charset="0"/>
                        </a:rPr>
                        <a:t>5</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a:solidFill>
                            <a:schemeClr val="tx1"/>
                          </a:solidFill>
                          <a:latin typeface="+mn-lt"/>
                          <a:cs typeface="Arial" panose="020B0604020202020204" pitchFamily="34" charset="0"/>
                        </a:rPr>
                        <a:t>AIR - Col</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IN" sz="1200" b="0">
                        <a:solidFill>
                          <a:schemeClr val="tx1"/>
                        </a:solidFill>
                        <a:latin typeface="+mn-lt"/>
                        <a:cs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6919845"/>
                  </a:ext>
                </a:extLst>
              </a:tr>
            </a:tbl>
          </a:graphicData>
        </a:graphic>
      </p:graphicFrame>
      <p:grpSp>
        <p:nvGrpSpPr>
          <p:cNvPr id="11" name="Group 10">
            <a:extLst>
              <a:ext uri="{FF2B5EF4-FFF2-40B4-BE49-F238E27FC236}">
                <a16:creationId xmlns:a16="http://schemas.microsoft.com/office/drawing/2014/main" id="{E374920E-161D-440B-9ED6-C43A119D97A0}"/>
              </a:ext>
            </a:extLst>
          </p:cNvPr>
          <p:cNvGrpSpPr/>
          <p:nvPr/>
        </p:nvGrpSpPr>
        <p:grpSpPr>
          <a:xfrm>
            <a:off x="7808164" y="6458903"/>
            <a:ext cx="3069221" cy="238783"/>
            <a:chOff x="7808164" y="6458903"/>
            <a:chExt cx="3069221" cy="238783"/>
          </a:xfrm>
        </p:grpSpPr>
        <p:grpSp>
          <p:nvGrpSpPr>
            <p:cNvPr id="10" name="Group 9">
              <a:extLst>
                <a:ext uri="{FF2B5EF4-FFF2-40B4-BE49-F238E27FC236}">
                  <a16:creationId xmlns:a16="http://schemas.microsoft.com/office/drawing/2014/main" id="{87067775-98B0-4DF1-A58D-53076AA98249}"/>
                </a:ext>
              </a:extLst>
            </p:cNvPr>
            <p:cNvGrpSpPr/>
            <p:nvPr/>
          </p:nvGrpSpPr>
          <p:grpSpPr>
            <a:xfrm>
              <a:off x="7808164" y="6458903"/>
              <a:ext cx="692411" cy="230832"/>
              <a:chOff x="6408735" y="6506611"/>
              <a:chExt cx="692411" cy="230832"/>
            </a:xfrm>
          </p:grpSpPr>
          <p:sp>
            <p:nvSpPr>
              <p:cNvPr id="21" name="Oval 20">
                <a:extLst>
                  <a:ext uri="{FF2B5EF4-FFF2-40B4-BE49-F238E27FC236}">
                    <a16:creationId xmlns:a16="http://schemas.microsoft.com/office/drawing/2014/main" id="{89E0C674-A1F4-7934-A140-6C1AC144F49F}"/>
                  </a:ext>
                </a:extLst>
              </p:cNvPr>
              <p:cNvSpPr>
                <a:spLocks noChangeAspect="1"/>
              </p:cNvSpPr>
              <p:nvPr/>
            </p:nvSpPr>
            <p:spPr>
              <a:xfrm>
                <a:off x="6408735" y="6553670"/>
                <a:ext cx="144000" cy="144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DD7D7975-DEBB-F5D3-C301-143F964D3562}"/>
                  </a:ext>
                </a:extLst>
              </p:cNvPr>
              <p:cNvSpPr txBox="1"/>
              <p:nvPr/>
            </p:nvSpPr>
            <p:spPr>
              <a:xfrm>
                <a:off x="6515010" y="6506611"/>
                <a:ext cx="586136" cy="2308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Status</a:t>
                </a:r>
                <a:endParaRPr kumimoji="0" lang="en-IN"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 name="Group 8">
              <a:extLst>
                <a:ext uri="{FF2B5EF4-FFF2-40B4-BE49-F238E27FC236}">
                  <a16:creationId xmlns:a16="http://schemas.microsoft.com/office/drawing/2014/main" id="{AD7AA1D7-6A2B-46BF-9B28-7488BC9C3544}"/>
                </a:ext>
              </a:extLst>
            </p:cNvPr>
            <p:cNvGrpSpPr/>
            <p:nvPr/>
          </p:nvGrpSpPr>
          <p:grpSpPr>
            <a:xfrm>
              <a:off x="8613858" y="6466854"/>
              <a:ext cx="1068637" cy="230832"/>
              <a:chOff x="7142867" y="6506611"/>
              <a:chExt cx="1068637" cy="230832"/>
            </a:xfrm>
          </p:grpSpPr>
          <p:sp>
            <p:nvSpPr>
              <p:cNvPr id="19" name="Oval 18">
                <a:extLst>
                  <a:ext uri="{FF2B5EF4-FFF2-40B4-BE49-F238E27FC236}">
                    <a16:creationId xmlns:a16="http://schemas.microsoft.com/office/drawing/2014/main" id="{683E849C-E83F-9F52-13A3-4DDCAD40F31D}"/>
                  </a:ext>
                </a:extLst>
              </p:cNvPr>
              <p:cNvSpPr>
                <a:spLocks noChangeAspect="1"/>
              </p:cNvSpPr>
              <p:nvPr/>
            </p:nvSpPr>
            <p:spPr>
              <a:xfrm>
                <a:off x="7142867" y="6553670"/>
                <a:ext cx="144000" cy="144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C3EA875A-0697-7F51-A32F-3189B6D51687}"/>
                  </a:ext>
                </a:extLst>
              </p:cNvPr>
              <p:cNvSpPr txBox="1"/>
              <p:nvPr/>
            </p:nvSpPr>
            <p:spPr>
              <a:xfrm>
                <a:off x="7257093" y="6506611"/>
                <a:ext cx="95441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Progress</a:t>
                </a:r>
                <a:endParaRPr kumimoji="0" lang="en-IN"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8" name="Group 7">
              <a:extLst>
                <a:ext uri="{FF2B5EF4-FFF2-40B4-BE49-F238E27FC236}">
                  <a16:creationId xmlns:a16="http://schemas.microsoft.com/office/drawing/2014/main" id="{604EF7DF-006D-4627-87EE-3AE66892AFA4}"/>
                </a:ext>
              </a:extLst>
            </p:cNvPr>
            <p:cNvGrpSpPr/>
            <p:nvPr/>
          </p:nvGrpSpPr>
          <p:grpSpPr>
            <a:xfrm>
              <a:off x="9604947" y="6466854"/>
              <a:ext cx="1272438" cy="230832"/>
              <a:chOff x="8245274" y="6506611"/>
              <a:chExt cx="1272438" cy="230832"/>
            </a:xfrm>
          </p:grpSpPr>
          <p:sp>
            <p:nvSpPr>
              <p:cNvPr id="20" name="Oval 19">
                <a:extLst>
                  <a:ext uri="{FF2B5EF4-FFF2-40B4-BE49-F238E27FC236}">
                    <a16:creationId xmlns:a16="http://schemas.microsoft.com/office/drawing/2014/main" id="{139A469C-36CA-B8F2-0ED5-DBED1FAAC74F}"/>
                  </a:ext>
                </a:extLst>
              </p:cNvPr>
              <p:cNvSpPr>
                <a:spLocks noChangeAspect="1"/>
              </p:cNvSpPr>
              <p:nvPr/>
            </p:nvSpPr>
            <p:spPr>
              <a:xfrm>
                <a:off x="8245274" y="6553670"/>
                <a:ext cx="144000" cy="144000"/>
              </a:xfrm>
              <a:prstGeom prst="ellipse">
                <a:avLst/>
              </a:prstGeom>
              <a:pattFill prst="ltUpDiag">
                <a:fgClr>
                  <a:schemeClr val="bg1">
                    <a:lumMod val="85000"/>
                  </a:schemeClr>
                </a:fgClr>
                <a:bgClr>
                  <a:schemeClr val="bg1"/>
                </a:bgClr>
              </a:patt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F1172A1-A1C6-F979-6190-BD4E3D2A9902}"/>
                  </a:ext>
                </a:extLst>
              </p:cNvPr>
              <p:cNvSpPr txBox="1"/>
              <p:nvPr/>
            </p:nvSpPr>
            <p:spPr>
              <a:xfrm>
                <a:off x="8367451" y="6506611"/>
                <a:ext cx="115026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Scheduled</a:t>
                </a:r>
                <a:r>
                  <a:rPr lang="en-US" sz="900" i="1">
                    <a:solidFill>
                      <a:prstClr val="black"/>
                    </a:solidFill>
                    <a:latin typeface="Arial" panose="020B0604020202020204" pitchFamily="34" charset="0"/>
                    <a:cs typeface="Arial" panose="020B0604020202020204" pitchFamily="34" charset="0"/>
                  </a:rPr>
                  <a:t> timeline</a:t>
                </a:r>
                <a:endParaRPr kumimoji="0" lang="en-IN" sz="9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sp>
        <p:nvSpPr>
          <p:cNvPr id="33" name="Freeform: Shape 32">
            <a:extLst>
              <a:ext uri="{FF2B5EF4-FFF2-40B4-BE49-F238E27FC236}">
                <a16:creationId xmlns:a16="http://schemas.microsoft.com/office/drawing/2014/main" id="{7E6460D2-0DC6-92CD-C65D-60983AD29D21}"/>
              </a:ext>
            </a:extLst>
          </p:cNvPr>
          <p:cNvSpPr/>
          <p:nvPr/>
        </p:nvSpPr>
        <p:spPr>
          <a:xfrm flipH="1">
            <a:off x="2437064" y="1206848"/>
            <a:ext cx="45719" cy="4393852"/>
          </a:xfrm>
          <a:custGeom>
            <a:avLst/>
            <a:gdLst>
              <a:gd name="connsiteX0" fmla="*/ 0 w 0"/>
              <a:gd name="connsiteY0" fmla="*/ 0 h 5224007"/>
              <a:gd name="connsiteX1" fmla="*/ 0 w 0"/>
              <a:gd name="connsiteY1" fmla="*/ 5224007 h 5224007"/>
            </a:gdLst>
            <a:ahLst/>
            <a:cxnLst>
              <a:cxn ang="0">
                <a:pos x="connsiteX0" y="connsiteY0"/>
              </a:cxn>
              <a:cxn ang="0">
                <a:pos x="connsiteX1" y="connsiteY1"/>
              </a:cxn>
            </a:cxnLst>
            <a:rect l="l" t="t" r="r" b="b"/>
            <a:pathLst>
              <a:path h="5224007">
                <a:moveTo>
                  <a:pt x="0" y="0"/>
                </a:moveTo>
                <a:lnTo>
                  <a:pt x="0" y="5224007"/>
                </a:lnTo>
              </a:path>
            </a:pathLst>
          </a:custGeom>
          <a:noFill/>
          <a:ln w="158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Isosceles Triangle 33">
            <a:extLst>
              <a:ext uri="{FF2B5EF4-FFF2-40B4-BE49-F238E27FC236}">
                <a16:creationId xmlns:a16="http://schemas.microsoft.com/office/drawing/2014/main" id="{DA0A806A-4607-820A-2EDF-CC590B8586B5}"/>
              </a:ext>
            </a:extLst>
          </p:cNvPr>
          <p:cNvSpPr/>
          <p:nvPr/>
        </p:nvSpPr>
        <p:spPr>
          <a:xfrm rot="10800000">
            <a:off x="2435028" y="1107706"/>
            <a:ext cx="92235" cy="79513"/>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71">
            <a:extLst>
              <a:ext uri="{FF2B5EF4-FFF2-40B4-BE49-F238E27FC236}">
                <a16:creationId xmlns:a16="http://schemas.microsoft.com/office/drawing/2014/main" id="{45FC8542-A27E-0169-F0EB-D6A72B186823}"/>
              </a:ext>
            </a:extLst>
          </p:cNvPr>
          <p:cNvSpPr/>
          <p:nvPr/>
        </p:nvSpPr>
        <p:spPr>
          <a:xfrm>
            <a:off x="2831068" y="4174504"/>
            <a:ext cx="2124000" cy="144000"/>
          </a:xfrm>
          <a:prstGeom prst="roundRect">
            <a:avLst>
              <a:gd name="adj" fmla="val 5000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Arial" panose="020B0604020202020204" pitchFamily="34" charset="0"/>
              <a:cs typeface="Arial" panose="020B0604020202020204" pitchFamily="34" charset="0"/>
            </a:endParaRPr>
          </a:p>
        </p:txBody>
      </p:sp>
      <p:sp>
        <p:nvSpPr>
          <p:cNvPr id="37" name="Rectangle: Top Corners Rounded 36">
            <a:extLst>
              <a:ext uri="{FF2B5EF4-FFF2-40B4-BE49-F238E27FC236}">
                <a16:creationId xmlns:a16="http://schemas.microsoft.com/office/drawing/2014/main" id="{A44A3F80-FEAD-4AFB-A997-2E4FAB469F55}"/>
              </a:ext>
            </a:extLst>
          </p:cNvPr>
          <p:cNvSpPr/>
          <p:nvPr/>
        </p:nvSpPr>
        <p:spPr>
          <a:xfrm rot="5400000">
            <a:off x="2110376" y="1496859"/>
            <a:ext cx="144000" cy="1296000"/>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39" name="Rectangle: Top Corners Rounded 38">
            <a:extLst>
              <a:ext uri="{FF2B5EF4-FFF2-40B4-BE49-F238E27FC236}">
                <a16:creationId xmlns:a16="http://schemas.microsoft.com/office/drawing/2014/main" id="{437D3172-B646-422D-806A-D8365EF3A258}"/>
              </a:ext>
            </a:extLst>
          </p:cNvPr>
          <p:cNvSpPr/>
          <p:nvPr/>
        </p:nvSpPr>
        <p:spPr>
          <a:xfrm rot="5400000">
            <a:off x="2316977" y="1994774"/>
            <a:ext cx="144000" cy="1692000"/>
          </a:xfrm>
          <a:prstGeom prst="round2SameRect">
            <a:avLst>
              <a:gd name="adj1" fmla="val 50000"/>
              <a:gd name="adj2" fmla="val 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40" name="Rectangle: Top Corners Rounded 39">
            <a:extLst>
              <a:ext uri="{FF2B5EF4-FFF2-40B4-BE49-F238E27FC236}">
                <a16:creationId xmlns:a16="http://schemas.microsoft.com/office/drawing/2014/main" id="{6CD435DE-6194-4730-8897-E9958F584C4A}"/>
              </a:ext>
            </a:extLst>
          </p:cNvPr>
          <p:cNvSpPr/>
          <p:nvPr/>
        </p:nvSpPr>
        <p:spPr>
          <a:xfrm rot="5400000">
            <a:off x="2110376" y="2192774"/>
            <a:ext cx="144000" cy="1296000"/>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41" name="Rectangle: Top Corners Rounded 40">
            <a:extLst>
              <a:ext uri="{FF2B5EF4-FFF2-40B4-BE49-F238E27FC236}">
                <a16:creationId xmlns:a16="http://schemas.microsoft.com/office/drawing/2014/main" id="{BEDB4356-A997-4AC0-99AB-A4AA9A6F81D0}"/>
              </a:ext>
            </a:extLst>
          </p:cNvPr>
          <p:cNvSpPr/>
          <p:nvPr/>
        </p:nvSpPr>
        <p:spPr>
          <a:xfrm rot="5400000">
            <a:off x="3168489" y="1859057"/>
            <a:ext cx="144000" cy="3420000"/>
          </a:xfrm>
          <a:prstGeom prst="round2SameRect">
            <a:avLst>
              <a:gd name="adj1" fmla="val 50000"/>
              <a:gd name="adj2" fmla="val 0"/>
            </a:avLst>
          </a:pr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latin typeface="Arial" panose="020B0604020202020204" pitchFamily="34" charset="0"/>
              <a:cs typeface="Arial" panose="020B0604020202020204" pitchFamily="34" charset="0"/>
            </a:endParaRPr>
          </a:p>
        </p:txBody>
      </p:sp>
      <p:sp>
        <p:nvSpPr>
          <p:cNvPr id="42" name="Rectangle: Top Corners Rounded 41">
            <a:extLst>
              <a:ext uri="{FF2B5EF4-FFF2-40B4-BE49-F238E27FC236}">
                <a16:creationId xmlns:a16="http://schemas.microsoft.com/office/drawing/2014/main" id="{012AF3A0-3C93-4B9D-86BA-B544440D9E84}"/>
              </a:ext>
            </a:extLst>
          </p:cNvPr>
          <p:cNvSpPr/>
          <p:nvPr/>
        </p:nvSpPr>
        <p:spPr>
          <a:xfrm rot="5400000">
            <a:off x="2110376" y="2921057"/>
            <a:ext cx="144000" cy="1296000"/>
          </a:xfrm>
          <a:prstGeom prst="round2Same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rgbClr val="FFFF00"/>
              </a:solidFill>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6BB556B0-3CFE-4891-88EF-E0E72C75558D}"/>
              </a:ext>
            </a:extLst>
          </p:cNvPr>
          <p:cNvSpPr/>
          <p:nvPr/>
        </p:nvSpPr>
        <p:spPr>
          <a:xfrm>
            <a:off x="5820024" y="4913163"/>
            <a:ext cx="6077243" cy="180001"/>
          </a:xfrm>
          <a:custGeom>
            <a:avLst/>
            <a:gdLst>
              <a:gd name="connsiteX0" fmla="*/ 90000 w 6077243"/>
              <a:gd name="connsiteY0" fmla="*/ 0 h 180001"/>
              <a:gd name="connsiteX1" fmla="*/ 5983040 w 6077243"/>
              <a:gd name="connsiteY1" fmla="*/ 0 h 180001"/>
              <a:gd name="connsiteX2" fmla="*/ 5983040 w 6077243"/>
              <a:gd name="connsiteY2" fmla="*/ 3325 h 180001"/>
              <a:gd name="connsiteX3" fmla="*/ 5990725 w 6077243"/>
              <a:gd name="connsiteY3" fmla="*/ 3325 h 180001"/>
              <a:gd name="connsiteX4" fmla="*/ 6077243 w 6077243"/>
              <a:gd name="connsiteY4" fmla="*/ 89844 h 180001"/>
              <a:gd name="connsiteX5" fmla="*/ 5990725 w 6077243"/>
              <a:gd name="connsiteY5" fmla="*/ 176362 h 180001"/>
              <a:gd name="connsiteX6" fmla="*/ 5983040 w 6077243"/>
              <a:gd name="connsiteY6" fmla="*/ 176362 h 180001"/>
              <a:gd name="connsiteX7" fmla="*/ 5983040 w 6077243"/>
              <a:gd name="connsiteY7" fmla="*/ 180001 h 180001"/>
              <a:gd name="connsiteX8" fmla="*/ 90000 w 6077243"/>
              <a:gd name="connsiteY8" fmla="*/ 180001 h 180001"/>
              <a:gd name="connsiteX9" fmla="*/ 0 w 6077243"/>
              <a:gd name="connsiteY9" fmla="*/ 90001 h 180001"/>
              <a:gd name="connsiteX10" fmla="*/ 90000 w 6077243"/>
              <a:gd name="connsiteY10" fmla="*/ 0 h 18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243" h="180001">
                <a:moveTo>
                  <a:pt x="90000" y="0"/>
                </a:moveTo>
                <a:lnTo>
                  <a:pt x="5983040" y="0"/>
                </a:lnTo>
                <a:lnTo>
                  <a:pt x="5983040" y="3325"/>
                </a:lnTo>
                <a:lnTo>
                  <a:pt x="5990725" y="3325"/>
                </a:lnTo>
                <a:lnTo>
                  <a:pt x="6077243" y="89844"/>
                </a:lnTo>
                <a:lnTo>
                  <a:pt x="5990725" y="176362"/>
                </a:lnTo>
                <a:lnTo>
                  <a:pt x="5983040" y="176362"/>
                </a:lnTo>
                <a:lnTo>
                  <a:pt x="5983040" y="180001"/>
                </a:lnTo>
                <a:lnTo>
                  <a:pt x="90000" y="180001"/>
                </a:lnTo>
                <a:cubicBezTo>
                  <a:pt x="40294" y="180001"/>
                  <a:pt x="0" y="139707"/>
                  <a:pt x="0" y="90001"/>
                </a:cubicBezTo>
                <a:cubicBezTo>
                  <a:pt x="0" y="40295"/>
                  <a:pt x="40294" y="0"/>
                  <a:pt x="90000" y="0"/>
                </a:cubicBezTo>
                <a:close/>
              </a:path>
            </a:pathLst>
          </a:custGeom>
          <a:pattFill prst="ltUpDiag">
            <a:fgClr>
              <a:schemeClr val="bg1">
                <a:lumMod val="85000"/>
              </a:schemeClr>
            </a:fgClr>
            <a:bgClr>
              <a:schemeClr val="bg1"/>
            </a:bgClr>
          </a:patt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60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051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4994D-3D22-4B3D-864C-231E1DB2EECA}"/>
              </a:ext>
            </a:extLst>
          </p:cNvPr>
          <p:cNvSpPr/>
          <p:nvPr/>
        </p:nvSpPr>
        <p:spPr>
          <a:xfrm>
            <a:off x="371474" y="2931947"/>
            <a:ext cx="11412539" cy="10264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7FBA0F2-B35D-4253-6E80-FFF48674A4DF}"/>
              </a:ext>
            </a:extLst>
          </p:cNvPr>
          <p:cNvSpPr txBox="1"/>
          <p:nvPr/>
        </p:nvSpPr>
        <p:spPr>
          <a:xfrm>
            <a:off x="371474" y="3117500"/>
            <a:ext cx="11412539" cy="646331"/>
          </a:xfrm>
          <a:prstGeom prst="rect">
            <a:avLst/>
          </a:prstGeom>
          <a:noFill/>
        </p:spPr>
        <p:txBody>
          <a:bodyPr wrap="square" lIns="91440" tIns="45720" rIns="91440" bIns="45720" rtlCol="0" anchor="t">
            <a:spAutoFit/>
          </a:bodyPr>
          <a:lstStyle/>
          <a:p>
            <a:pPr algn="ctr"/>
            <a:r>
              <a:rPr lang="en-US" sz="3600" b="1">
                <a:latin typeface="Arial"/>
                <a:cs typeface="Arial"/>
              </a:rPr>
              <a:t>OSP Monthly Summary Report</a:t>
            </a:r>
          </a:p>
        </p:txBody>
      </p:sp>
    </p:spTree>
    <p:extLst>
      <p:ext uri="{BB962C8B-B14F-4D97-AF65-F5344CB8AC3E}">
        <p14:creationId xmlns:p14="http://schemas.microsoft.com/office/powerpoint/2010/main" val="3821737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632E-4F4C-4E7D-9703-88D59B166C2E}"/>
              </a:ext>
            </a:extLst>
          </p:cNvPr>
          <p:cNvSpPr>
            <a:spLocks noGrp="1"/>
          </p:cNvSpPr>
          <p:nvPr>
            <p:ph type="title"/>
          </p:nvPr>
        </p:nvSpPr>
        <p:spPr/>
        <p:txBody>
          <a:bodyPr/>
          <a:lstStyle/>
          <a:p>
            <a:r>
              <a:rPr lang="en-IN"/>
              <a:t>OSP : </a:t>
            </a:r>
            <a:r>
              <a:rPr lang="en-IN" sz="2400" i="1"/>
              <a:t>General Print Quality &amp; PO </a:t>
            </a:r>
            <a:r>
              <a:rPr lang="en-IN" sz="2400" i="1" baseline="-25000"/>
              <a:t>Feb 25</a:t>
            </a:r>
            <a:endParaRPr lang="en-IN" i="1" baseline="-25000"/>
          </a:p>
        </p:txBody>
      </p:sp>
      <p:sp>
        <p:nvSpPr>
          <p:cNvPr id="5" name="Rectangle 4">
            <a:extLst>
              <a:ext uri="{FF2B5EF4-FFF2-40B4-BE49-F238E27FC236}">
                <a16:creationId xmlns:a16="http://schemas.microsoft.com/office/drawing/2014/main" id="{C88C35FB-E416-4688-A311-D1B08C37B1AC}"/>
              </a:ext>
            </a:extLst>
          </p:cNvPr>
          <p:cNvSpPr/>
          <p:nvPr/>
        </p:nvSpPr>
        <p:spPr>
          <a:xfrm>
            <a:off x="6016892" y="1187938"/>
            <a:ext cx="5800506" cy="5111262"/>
          </a:xfrm>
          <a:prstGeom prst="rect">
            <a:avLst/>
          </a:prstGeom>
          <a:solidFill>
            <a:schemeClr val="bg1"/>
          </a:solidFill>
          <a:ln w="9525">
            <a:solidFill>
              <a:srgbClr val="E2E9F6"/>
            </a:solidFill>
          </a:ln>
          <a:effectLst>
            <a:outerShdw dist="25400" dir="2700000" algn="tl" rotWithShape="0">
              <a:schemeClr val="bg2">
                <a:lumMod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DA5411B-608E-4B20-A421-530E854C4513}"/>
              </a:ext>
            </a:extLst>
          </p:cNvPr>
          <p:cNvSpPr txBox="1"/>
          <p:nvPr/>
        </p:nvSpPr>
        <p:spPr>
          <a:xfrm>
            <a:off x="7832462" y="1187938"/>
            <a:ext cx="2416194" cy="288147"/>
          </a:xfrm>
          <a:prstGeom prst="rect">
            <a:avLst/>
          </a:prstGeom>
          <a:solidFill>
            <a:srgbClr val="F2F2F2"/>
          </a:solidFill>
          <a:effectLst>
            <a:outerShdw dist="25400" dir="1800000" algn="tl" rotWithShape="0">
              <a:schemeClr val="bg2">
                <a:lumMod val="90000"/>
                <a:alpha val="40000"/>
              </a:schemeClr>
            </a:outerShdw>
          </a:effectLst>
        </p:spPr>
        <p:txBody>
          <a:bodyPr wrap="square" lIns="36000" tIns="36000" rIns="36000" bIns="36000" rtlCol="0">
            <a:spAutoFit/>
          </a:bodyPr>
          <a:lstStyle/>
          <a:p>
            <a:pPr algn="ctr"/>
            <a:r>
              <a:rPr lang="en-US" sz="1400">
                <a:solidFill>
                  <a:schemeClr val="tx2"/>
                </a:solidFill>
              </a:rPr>
              <a:t>OSP : Locations &amp; </a:t>
            </a:r>
            <a:r>
              <a:rPr lang="en-IN" sz="1400">
                <a:solidFill>
                  <a:schemeClr val="tx2"/>
                </a:solidFill>
              </a:rPr>
              <a:t>Performances </a:t>
            </a:r>
          </a:p>
        </p:txBody>
      </p:sp>
      <p:sp>
        <p:nvSpPr>
          <p:cNvPr id="101" name="Rectangle 100">
            <a:extLst>
              <a:ext uri="{FF2B5EF4-FFF2-40B4-BE49-F238E27FC236}">
                <a16:creationId xmlns:a16="http://schemas.microsoft.com/office/drawing/2014/main" id="{9FF5280C-80C7-4E28-B960-142AE7FD119C}"/>
              </a:ext>
            </a:extLst>
          </p:cNvPr>
          <p:cNvSpPr/>
          <p:nvPr/>
        </p:nvSpPr>
        <p:spPr>
          <a:xfrm>
            <a:off x="374962" y="1185338"/>
            <a:ext cx="5509307" cy="5117740"/>
          </a:xfrm>
          <a:prstGeom prst="rect">
            <a:avLst/>
          </a:prstGeom>
          <a:solidFill>
            <a:schemeClr val="bg1"/>
          </a:solidFill>
          <a:ln w="9525">
            <a:solidFill>
              <a:srgbClr val="E2E9F6"/>
            </a:solidFill>
          </a:ln>
          <a:effectLst>
            <a:outerShdw dist="25400" dir="2700000" algn="tl" rotWithShape="0">
              <a:schemeClr val="bg2">
                <a:lumMod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TextBox 101">
            <a:extLst>
              <a:ext uri="{FF2B5EF4-FFF2-40B4-BE49-F238E27FC236}">
                <a16:creationId xmlns:a16="http://schemas.microsoft.com/office/drawing/2014/main" id="{BC9611D0-9D03-4DF3-B17B-C0A93CB5FA34}"/>
              </a:ext>
            </a:extLst>
          </p:cNvPr>
          <p:cNvSpPr txBox="1"/>
          <p:nvPr/>
        </p:nvSpPr>
        <p:spPr>
          <a:xfrm>
            <a:off x="523510" y="1185339"/>
            <a:ext cx="5200215" cy="288147"/>
          </a:xfrm>
          <a:prstGeom prst="rect">
            <a:avLst/>
          </a:prstGeom>
          <a:solidFill>
            <a:srgbClr val="F2F2F2"/>
          </a:solidFill>
          <a:effectLst>
            <a:outerShdw dist="25400" dir="1800000" algn="tl" rotWithShape="0">
              <a:schemeClr val="bg2">
                <a:lumMod val="90000"/>
                <a:alpha val="40000"/>
              </a:schemeClr>
            </a:outerShdw>
          </a:effectLst>
        </p:spPr>
        <p:txBody>
          <a:bodyPr wrap="square" lIns="36000" tIns="36000" rIns="36000" bIns="36000" rtlCol="0">
            <a:spAutoFit/>
          </a:bodyPr>
          <a:lstStyle/>
          <a:p>
            <a:pPr algn="ctr"/>
            <a:r>
              <a:rPr lang="en-US" sz="1400">
                <a:solidFill>
                  <a:schemeClr val="tx2"/>
                </a:solidFill>
              </a:rPr>
              <a:t>General Print Quality </a:t>
            </a:r>
            <a:r>
              <a:rPr lang="en-US" sz="1000">
                <a:solidFill>
                  <a:schemeClr val="tx2"/>
                </a:solidFill>
              </a:rPr>
              <a:t>(Avg per Month) </a:t>
            </a:r>
            <a:r>
              <a:rPr lang="en-US" sz="1400">
                <a:solidFill>
                  <a:schemeClr val="tx2"/>
                </a:solidFill>
              </a:rPr>
              <a:t>| Location Wise Trend </a:t>
            </a:r>
            <a:r>
              <a:rPr lang="en-US" sz="1000">
                <a:solidFill>
                  <a:schemeClr val="tx2"/>
                </a:solidFill>
              </a:rPr>
              <a:t>(Last 6 Months)</a:t>
            </a:r>
            <a:endParaRPr lang="en-IN" sz="1400">
              <a:solidFill>
                <a:schemeClr val="tx2"/>
              </a:solidFill>
            </a:endParaRPr>
          </a:p>
        </p:txBody>
      </p:sp>
      <p:graphicFrame>
        <p:nvGraphicFramePr>
          <p:cNvPr id="103" name="Chart 102">
            <a:extLst>
              <a:ext uri="{FF2B5EF4-FFF2-40B4-BE49-F238E27FC236}">
                <a16:creationId xmlns:a16="http://schemas.microsoft.com/office/drawing/2014/main" id="{F8B01E17-7513-4503-86FE-FE635C31198E}"/>
              </a:ext>
            </a:extLst>
          </p:cNvPr>
          <p:cNvGraphicFramePr>
            <a:graphicFrameLocks/>
          </p:cNvGraphicFramePr>
          <p:nvPr/>
        </p:nvGraphicFramePr>
        <p:xfrm>
          <a:off x="518158" y="2045183"/>
          <a:ext cx="1651059" cy="1983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1" name="Chart 110">
            <a:extLst>
              <a:ext uri="{FF2B5EF4-FFF2-40B4-BE49-F238E27FC236}">
                <a16:creationId xmlns:a16="http://schemas.microsoft.com/office/drawing/2014/main" id="{5EF0B74F-1670-438F-818A-ABFB8B838BF8}"/>
              </a:ext>
            </a:extLst>
          </p:cNvPr>
          <p:cNvGraphicFramePr>
            <a:graphicFrameLocks/>
          </p:cNvGraphicFramePr>
          <p:nvPr/>
        </p:nvGraphicFramePr>
        <p:xfrm>
          <a:off x="518158" y="4145015"/>
          <a:ext cx="1651059" cy="19835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3" name="Chart 112">
            <a:extLst>
              <a:ext uri="{FF2B5EF4-FFF2-40B4-BE49-F238E27FC236}">
                <a16:creationId xmlns:a16="http://schemas.microsoft.com/office/drawing/2014/main" id="{730252C5-7831-45E6-BEAA-FCCCC39AAF8D}"/>
              </a:ext>
            </a:extLst>
          </p:cNvPr>
          <p:cNvGraphicFramePr>
            <a:graphicFrameLocks/>
          </p:cNvGraphicFramePr>
          <p:nvPr/>
        </p:nvGraphicFramePr>
        <p:xfrm>
          <a:off x="2288433" y="2045183"/>
          <a:ext cx="1651059" cy="198355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4" name="Chart 113">
            <a:extLst>
              <a:ext uri="{FF2B5EF4-FFF2-40B4-BE49-F238E27FC236}">
                <a16:creationId xmlns:a16="http://schemas.microsoft.com/office/drawing/2014/main" id="{1F80A327-6E70-4984-B44E-F61CD446C21E}"/>
              </a:ext>
            </a:extLst>
          </p:cNvPr>
          <p:cNvGraphicFramePr>
            <a:graphicFrameLocks/>
          </p:cNvGraphicFramePr>
          <p:nvPr/>
        </p:nvGraphicFramePr>
        <p:xfrm>
          <a:off x="2288433" y="4145015"/>
          <a:ext cx="1651059" cy="19835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5" name="Chart 114">
            <a:extLst>
              <a:ext uri="{FF2B5EF4-FFF2-40B4-BE49-F238E27FC236}">
                <a16:creationId xmlns:a16="http://schemas.microsoft.com/office/drawing/2014/main" id="{57F2A847-AFAD-445A-B4B0-21268CF338A5}"/>
              </a:ext>
            </a:extLst>
          </p:cNvPr>
          <p:cNvGraphicFramePr>
            <a:graphicFrameLocks/>
          </p:cNvGraphicFramePr>
          <p:nvPr/>
        </p:nvGraphicFramePr>
        <p:xfrm>
          <a:off x="4065685" y="2045183"/>
          <a:ext cx="1651059" cy="198355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6" name="Chart 115">
            <a:extLst>
              <a:ext uri="{FF2B5EF4-FFF2-40B4-BE49-F238E27FC236}">
                <a16:creationId xmlns:a16="http://schemas.microsoft.com/office/drawing/2014/main" id="{C1D99B36-69F0-4D31-AE7B-13AF67D92A53}"/>
              </a:ext>
            </a:extLst>
          </p:cNvPr>
          <p:cNvGraphicFramePr>
            <a:graphicFrameLocks/>
          </p:cNvGraphicFramePr>
          <p:nvPr/>
        </p:nvGraphicFramePr>
        <p:xfrm>
          <a:off x="4065685" y="4145015"/>
          <a:ext cx="1651059" cy="198355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0E6E1484-6AF2-465E-81BC-BC0352118AC4}"/>
              </a:ext>
            </a:extLst>
          </p:cNvPr>
          <p:cNvSpPr txBox="1"/>
          <p:nvPr/>
        </p:nvSpPr>
        <p:spPr>
          <a:xfrm>
            <a:off x="9894277" y="6280420"/>
            <a:ext cx="2005402" cy="215444"/>
          </a:xfrm>
          <a:prstGeom prst="rect">
            <a:avLst/>
          </a:prstGeom>
          <a:noFill/>
        </p:spPr>
        <p:txBody>
          <a:bodyPr wrap="square" rtlCol="0">
            <a:spAutoFit/>
          </a:bodyPr>
          <a:lstStyle/>
          <a:p>
            <a:pPr algn="r"/>
            <a:r>
              <a:rPr lang="en-US" sz="800">
                <a:solidFill>
                  <a:schemeClr val="bg1">
                    <a:lumMod val="65000"/>
                  </a:schemeClr>
                </a:solidFill>
              </a:rPr>
              <a:t>Data source : Production MIS</a:t>
            </a:r>
            <a:endParaRPr lang="en-IN" sz="800">
              <a:solidFill>
                <a:schemeClr val="bg1">
                  <a:lumMod val="65000"/>
                </a:schemeClr>
              </a:solidFill>
            </a:endParaRPr>
          </a:p>
        </p:txBody>
      </p:sp>
      <p:graphicFrame>
        <p:nvGraphicFramePr>
          <p:cNvPr id="40" name="Table 39">
            <a:extLst>
              <a:ext uri="{FF2B5EF4-FFF2-40B4-BE49-F238E27FC236}">
                <a16:creationId xmlns:a16="http://schemas.microsoft.com/office/drawing/2014/main" id="{F1788BC6-28F1-4E1A-9A1C-54238F0B83BC}"/>
              </a:ext>
            </a:extLst>
          </p:cNvPr>
          <p:cNvGraphicFramePr>
            <a:graphicFrameLocks noGrp="1"/>
          </p:cNvGraphicFramePr>
          <p:nvPr/>
        </p:nvGraphicFramePr>
        <p:xfrm>
          <a:off x="6135554" y="1542612"/>
          <a:ext cx="5565937" cy="4585968"/>
        </p:xfrm>
        <a:graphic>
          <a:graphicData uri="http://schemas.openxmlformats.org/drawingml/2006/table">
            <a:tbl>
              <a:tblPr>
                <a:tableStyleId>{5C22544A-7EE6-4342-B048-85BDC9FD1C3A}</a:tableStyleId>
              </a:tblPr>
              <a:tblGrid>
                <a:gridCol w="218505">
                  <a:extLst>
                    <a:ext uri="{9D8B030D-6E8A-4147-A177-3AD203B41FA5}">
                      <a16:colId xmlns:a16="http://schemas.microsoft.com/office/drawing/2014/main" val="1419760174"/>
                    </a:ext>
                  </a:extLst>
                </a:gridCol>
                <a:gridCol w="814766">
                  <a:extLst>
                    <a:ext uri="{9D8B030D-6E8A-4147-A177-3AD203B41FA5}">
                      <a16:colId xmlns:a16="http://schemas.microsoft.com/office/drawing/2014/main" val="211394387"/>
                    </a:ext>
                  </a:extLst>
                </a:gridCol>
                <a:gridCol w="892369">
                  <a:extLst>
                    <a:ext uri="{9D8B030D-6E8A-4147-A177-3AD203B41FA5}">
                      <a16:colId xmlns:a16="http://schemas.microsoft.com/office/drawing/2014/main" val="1960681071"/>
                    </a:ext>
                  </a:extLst>
                </a:gridCol>
                <a:gridCol w="509845">
                  <a:extLst>
                    <a:ext uri="{9D8B030D-6E8A-4147-A177-3AD203B41FA5}">
                      <a16:colId xmlns:a16="http://schemas.microsoft.com/office/drawing/2014/main" val="3733205311"/>
                    </a:ext>
                  </a:extLst>
                </a:gridCol>
                <a:gridCol w="360000">
                  <a:extLst>
                    <a:ext uri="{9D8B030D-6E8A-4147-A177-3AD203B41FA5}">
                      <a16:colId xmlns:a16="http://schemas.microsoft.com/office/drawing/2014/main" val="4245397316"/>
                    </a:ext>
                  </a:extLst>
                </a:gridCol>
                <a:gridCol w="360000">
                  <a:extLst>
                    <a:ext uri="{9D8B030D-6E8A-4147-A177-3AD203B41FA5}">
                      <a16:colId xmlns:a16="http://schemas.microsoft.com/office/drawing/2014/main" val="1242499110"/>
                    </a:ext>
                  </a:extLst>
                </a:gridCol>
                <a:gridCol w="360000">
                  <a:extLst>
                    <a:ext uri="{9D8B030D-6E8A-4147-A177-3AD203B41FA5}">
                      <a16:colId xmlns:a16="http://schemas.microsoft.com/office/drawing/2014/main" val="3762505097"/>
                    </a:ext>
                  </a:extLst>
                </a:gridCol>
                <a:gridCol w="360000">
                  <a:extLst>
                    <a:ext uri="{9D8B030D-6E8A-4147-A177-3AD203B41FA5}">
                      <a16:colId xmlns:a16="http://schemas.microsoft.com/office/drawing/2014/main" val="1214389684"/>
                    </a:ext>
                  </a:extLst>
                </a:gridCol>
                <a:gridCol w="394452">
                  <a:extLst>
                    <a:ext uri="{9D8B030D-6E8A-4147-A177-3AD203B41FA5}">
                      <a16:colId xmlns:a16="http://schemas.microsoft.com/office/drawing/2014/main" val="3496017629"/>
                    </a:ext>
                  </a:extLst>
                </a:gridCol>
                <a:gridCol w="432000">
                  <a:extLst>
                    <a:ext uri="{9D8B030D-6E8A-4147-A177-3AD203B41FA5}">
                      <a16:colId xmlns:a16="http://schemas.microsoft.com/office/drawing/2014/main" val="2996815879"/>
                    </a:ext>
                  </a:extLst>
                </a:gridCol>
                <a:gridCol w="432000">
                  <a:extLst>
                    <a:ext uri="{9D8B030D-6E8A-4147-A177-3AD203B41FA5}">
                      <a16:colId xmlns:a16="http://schemas.microsoft.com/office/drawing/2014/main" val="2516481893"/>
                    </a:ext>
                  </a:extLst>
                </a:gridCol>
                <a:gridCol w="432000">
                  <a:extLst>
                    <a:ext uri="{9D8B030D-6E8A-4147-A177-3AD203B41FA5}">
                      <a16:colId xmlns:a16="http://schemas.microsoft.com/office/drawing/2014/main" val="2339244680"/>
                    </a:ext>
                  </a:extLst>
                </a:gridCol>
              </a:tblGrid>
              <a:tr h="153108">
                <a:tc rowSpan="2">
                  <a:txBody>
                    <a:bodyPr/>
                    <a:lstStyle/>
                    <a:p>
                      <a:pPr algn="ctr" fontAlgn="ctr"/>
                      <a:r>
                        <a:rPr lang="en-IN" sz="1000" u="none" strike="noStrike">
                          <a:solidFill>
                            <a:schemeClr val="tx1">
                              <a:lumMod val="75000"/>
                              <a:lumOff val="25000"/>
                            </a:schemeClr>
                          </a:solidFill>
                          <a:effectLst/>
                        </a:rPr>
                        <a:t>#</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000" u="none" strike="noStrike">
                          <a:solidFill>
                            <a:schemeClr val="tx1">
                              <a:lumMod val="75000"/>
                              <a:lumOff val="25000"/>
                            </a:schemeClr>
                          </a:solidFill>
                          <a:effectLst/>
                        </a:rPr>
                        <a:t>Location</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000" u="none" strike="noStrike">
                          <a:solidFill>
                            <a:schemeClr val="tx1">
                              <a:lumMod val="75000"/>
                              <a:lumOff val="25000"/>
                            </a:schemeClr>
                          </a:solidFill>
                          <a:effectLst/>
                        </a:rPr>
                        <a:t>Print Partner</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en-IN" sz="1000" u="none" strike="noStrike">
                          <a:solidFill>
                            <a:schemeClr val="tx1">
                              <a:lumMod val="75000"/>
                              <a:lumOff val="25000"/>
                            </a:schemeClr>
                          </a:solidFill>
                          <a:effectLst/>
                        </a:rPr>
                        <a:t>Cat.</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gridSpan="5">
                  <a:txBody>
                    <a:bodyPr/>
                    <a:lstStyle/>
                    <a:p>
                      <a:pPr algn="ctr" fontAlgn="ctr"/>
                      <a:r>
                        <a:rPr lang="en-IN" sz="1000" u="none" strike="noStrike">
                          <a:solidFill>
                            <a:schemeClr val="tx1">
                              <a:lumMod val="75000"/>
                              <a:lumOff val="25000"/>
                            </a:schemeClr>
                          </a:solidFill>
                          <a:effectLst/>
                        </a:rPr>
                        <a:t>Print Order (Avg. In Lakh)</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a:txBody>
                    <a:bodyPr/>
                    <a:lstStyle/>
                    <a:p>
                      <a:pPr marL="0" algn="ctr" defTabSz="914400" rtl="0" eaLnBrk="1" fontAlgn="ctr" latinLnBrk="0" hangingPunct="1"/>
                      <a:r>
                        <a:rPr lang="en-IN" sz="1000" u="none" strike="noStrike" kern="1200">
                          <a:solidFill>
                            <a:schemeClr val="tx1">
                              <a:lumMod val="75000"/>
                              <a:lumOff val="25000"/>
                            </a:schemeClr>
                          </a:solidFill>
                          <a:effectLst/>
                          <a:latin typeface="+mn-lt"/>
                          <a:ea typeface="+mn-ea"/>
                          <a:cs typeface="+mn-cs"/>
                        </a:rPr>
                        <a:t>Print Waste</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IN" sz="1000" i="0" u="none" strike="noStrike" kern="1200">
                          <a:solidFill>
                            <a:schemeClr val="tx1">
                              <a:lumMod val="75000"/>
                              <a:lumOff val="25000"/>
                            </a:schemeClr>
                          </a:solidFill>
                          <a:effectLst/>
                          <a:latin typeface="+mn-lt"/>
                          <a:ea typeface="+mn-ea"/>
                          <a:cs typeface="+mn-cs"/>
                        </a:rPr>
                        <a:t>Trend setters</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rowSpan="2">
                  <a:txBody>
                    <a:bodyPr/>
                    <a:lstStyle/>
                    <a:p>
                      <a:pPr marL="0" algn="ctr" defTabSz="914400" rtl="0" eaLnBrk="1" fontAlgn="ctr" latinLnBrk="0" hangingPunct="1"/>
                      <a:r>
                        <a:rPr lang="en-IN" sz="1000" u="none" strike="noStrike" kern="1200">
                          <a:solidFill>
                            <a:schemeClr val="tx1">
                              <a:lumMod val="75000"/>
                              <a:lumOff val="25000"/>
                            </a:schemeClr>
                          </a:solidFill>
                          <a:effectLst/>
                          <a:latin typeface="+mn-lt"/>
                          <a:ea typeface="+mn-ea"/>
                          <a:cs typeface="+mn-cs"/>
                        </a:rPr>
                        <a:t>Quality</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896962"/>
                  </a:ext>
                </a:extLst>
              </a:tr>
              <a:tr h="15310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900" u="none" strike="noStrike">
                          <a:solidFill>
                            <a:schemeClr val="tx1">
                              <a:lumMod val="75000"/>
                              <a:lumOff val="25000"/>
                            </a:schemeClr>
                          </a:solidFill>
                          <a:effectLst/>
                        </a:rPr>
                        <a:t>TOI</a:t>
                      </a:r>
                      <a:endParaRPr lang="en-IN" sz="9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en-IN" sz="900" u="none" strike="noStrike">
                          <a:solidFill>
                            <a:schemeClr val="tx1">
                              <a:lumMod val="75000"/>
                              <a:lumOff val="25000"/>
                            </a:schemeClr>
                          </a:solidFill>
                          <a:effectLst/>
                        </a:rPr>
                        <a:t>ET</a:t>
                      </a:r>
                      <a:endParaRPr lang="en-IN" sz="9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en-IN" sz="900" u="none" strike="noStrike">
                          <a:solidFill>
                            <a:schemeClr val="tx1">
                              <a:lumMod val="75000"/>
                              <a:lumOff val="25000"/>
                            </a:schemeClr>
                          </a:solidFill>
                          <a:effectLst/>
                        </a:rPr>
                        <a:t>MT</a:t>
                      </a:r>
                      <a:endParaRPr lang="en-IN" sz="9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en-IN" sz="900" u="none" strike="noStrike">
                          <a:solidFill>
                            <a:schemeClr val="tx1">
                              <a:lumMod val="75000"/>
                              <a:lumOff val="25000"/>
                            </a:schemeClr>
                          </a:solidFill>
                          <a:effectLst/>
                        </a:rPr>
                        <a:t>NIE</a:t>
                      </a:r>
                      <a:endParaRPr lang="en-IN" sz="9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000" b="0" u="none" strike="noStrike">
                          <a:solidFill>
                            <a:schemeClr val="tx1">
                              <a:lumMod val="75000"/>
                              <a:lumOff val="25000"/>
                            </a:schemeClr>
                          </a:solidFill>
                          <a:effectLst/>
                        </a:rPr>
                        <a:t>Total</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vMerge="1">
                  <a:txBody>
                    <a:bodyPr/>
                    <a:lstStyle/>
                    <a:p>
                      <a:pPr algn="ctr" fontAlgn="ctr"/>
                      <a:endParaRPr lang="en-IN" sz="1000" b="0" i="0" u="none" strike="noStrike">
                        <a:solidFill>
                          <a:srgbClr val="44546A"/>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vMerge="1">
                  <a:txBody>
                    <a:bodyPr/>
                    <a:lstStyle/>
                    <a:p>
                      <a:pPr algn="ctr" fontAlgn="ctr"/>
                      <a:endParaRPr lang="en-IN" sz="1000" b="0" i="0" u="none" strike="noStrike">
                        <a:solidFill>
                          <a:srgbClr val="44546A"/>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tc vMerge="1">
                  <a:txBody>
                    <a:bodyPr/>
                    <a:lstStyle/>
                    <a:p>
                      <a:pPr algn="ctr" fontAlgn="ctr"/>
                      <a:endParaRPr lang="en-IN" sz="1000" b="0" i="0" u="none" strike="noStrike">
                        <a:solidFill>
                          <a:srgbClr val="44546A"/>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2342707"/>
                  </a:ext>
                </a:extLst>
              </a:tr>
              <a:tr h="153108">
                <a:tc>
                  <a:txBody>
                    <a:bodyPr/>
                    <a:lstStyle/>
                    <a:p>
                      <a:pPr algn="ctr" fontAlgn="b"/>
                      <a:r>
                        <a:rPr lang="en-IN" sz="1000" u="none" strike="noStrike">
                          <a:solidFill>
                            <a:schemeClr val="tx1">
                              <a:lumMod val="75000"/>
                              <a:lumOff val="25000"/>
                            </a:schemeClr>
                          </a:solidFill>
                          <a:effectLst/>
                        </a:rPr>
                        <a:t>1</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Kochi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Mathrubhumi </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rowSpan="8">
                  <a:txBody>
                    <a:bodyPr/>
                    <a:lstStyle/>
                    <a:p>
                      <a:pPr marL="0" algn="ctr" defTabSz="914400" rtl="0" eaLnBrk="1" fontAlgn="ctr" latinLnBrk="0" hangingPunct="1"/>
                      <a:r>
                        <a:rPr lang="en-IN" sz="1000" b="1" u="none" strike="noStrike" kern="1200">
                          <a:solidFill>
                            <a:schemeClr val="tx1">
                              <a:lumMod val="75000"/>
                              <a:lumOff val="25000"/>
                            </a:schemeClr>
                          </a:solidFill>
                          <a:effectLst/>
                          <a:latin typeface="+mn-lt"/>
                          <a:ea typeface="+mn-ea"/>
                          <a:cs typeface="+mn-cs"/>
                        </a:rPr>
                        <a:t>A</a:t>
                      </a:r>
                    </a:p>
                    <a:p>
                      <a:pPr algn="ctr" fontAlgn="ctr"/>
                      <a:r>
                        <a:rPr lang="en-IN" sz="700" b="0" i="0" u="none" strike="noStrike">
                          <a:solidFill>
                            <a:schemeClr val="tx1">
                              <a:lumMod val="75000"/>
                              <a:lumOff val="25000"/>
                            </a:schemeClr>
                          </a:solidFill>
                          <a:effectLst/>
                          <a:latin typeface="Calibri" panose="020F0502020204030204" pitchFamily="34" charset="0"/>
                        </a:rPr>
                        <a:t>(PO &gt; 20k)</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0.21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b="0" u="none" strike="noStrike" kern="1200">
                          <a:solidFill>
                            <a:schemeClr val="tx1">
                              <a:lumMod val="75000"/>
                              <a:lumOff val="25000"/>
                            </a:schemeClr>
                          </a:solidFill>
                          <a:effectLst/>
                          <a:latin typeface="+mn-lt"/>
                          <a:ea typeface="+mn-ea"/>
                          <a:cs typeface="+mn-cs"/>
                        </a:rPr>
                        <a:t>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5</a:t>
                      </a:r>
                      <a:r>
                        <a:rPr lang="en-IN" sz="1000" b="0" u="none" strike="noStrike" kern="1200">
                          <a:solidFill>
                            <a:schemeClr val="tx1">
                              <a:lumMod val="75000"/>
                              <a:lumOff val="25000"/>
                            </a:schemeClr>
                          </a:solidFill>
                          <a:effectLst/>
                          <a:latin typeface="+mn-lt"/>
                          <a:ea typeface="+mn-ea"/>
                          <a:cs typeface="+mn-cs"/>
                        </a:rPr>
                        <a:t>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98613724"/>
                  </a:ext>
                </a:extLst>
              </a:tr>
              <a:tr h="153108">
                <a:tc>
                  <a:txBody>
                    <a:bodyPr/>
                    <a:lstStyle/>
                    <a:p>
                      <a:pPr algn="ctr" fontAlgn="b"/>
                      <a:r>
                        <a:rPr lang="en-IN" sz="1000" u="none" strike="noStrike">
                          <a:solidFill>
                            <a:schemeClr val="tx1">
                              <a:lumMod val="75000"/>
                              <a:lumOff val="25000"/>
                            </a:schemeClr>
                          </a:solidFill>
                          <a:effectLst/>
                        </a:rPr>
                        <a:t>2</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Patna</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0.29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0.32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98</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83</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283256928"/>
                  </a:ext>
                </a:extLst>
              </a:tr>
              <a:tr h="153108">
                <a:tc>
                  <a:txBody>
                    <a:bodyPr/>
                    <a:lstStyle/>
                    <a:p>
                      <a:pPr algn="ctr" fontAlgn="b"/>
                      <a:r>
                        <a:rPr lang="en-IN" sz="1000" u="none" strike="noStrike">
                          <a:solidFill>
                            <a:schemeClr val="tx1">
                              <a:lumMod val="75000"/>
                              <a:lumOff val="25000"/>
                            </a:schemeClr>
                          </a:solidFill>
                          <a:effectLst/>
                        </a:rPr>
                        <a:t>3</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Jaipur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DB Corp</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0.48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0.55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1</a:t>
                      </a:r>
                      <a:r>
                        <a:rPr lang="en-IN" sz="1000" b="0" u="none" strike="noStrike" kern="1200">
                          <a:solidFill>
                            <a:schemeClr val="tx1">
                              <a:lumMod val="75000"/>
                              <a:lumOff val="25000"/>
                            </a:schemeClr>
                          </a:solidFill>
                          <a:effectLst/>
                          <a:latin typeface="+mn-lt"/>
                          <a:ea typeface="+mn-ea"/>
                          <a:cs typeface="+mn-cs"/>
                        </a:rPr>
                        <a:t>02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855479961"/>
                  </a:ext>
                </a:extLst>
              </a:tr>
              <a:tr h="153108">
                <a:tc>
                  <a:txBody>
                    <a:bodyPr/>
                    <a:lstStyle/>
                    <a:p>
                      <a:pPr algn="ctr" fontAlgn="b"/>
                      <a:r>
                        <a:rPr lang="en-IN" sz="1000" u="none" strike="noStrike">
                          <a:solidFill>
                            <a:schemeClr val="tx1">
                              <a:lumMod val="75000"/>
                              <a:lumOff val="25000"/>
                            </a:schemeClr>
                          </a:solidFill>
                          <a:effectLst/>
                        </a:rPr>
                        <a:t>4</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Chandigarh</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PDPL</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0.54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900" i="1" u="none" strike="noStrike" kern="1200">
                          <a:solidFill>
                            <a:schemeClr val="tx1">
                              <a:lumMod val="75000"/>
                              <a:lumOff val="25000"/>
                            </a:schemeClr>
                          </a:solidFill>
                          <a:effectLst/>
                          <a:latin typeface="+mn-lt"/>
                          <a:ea typeface="+mn-ea"/>
                          <a:cs typeface="+mn-cs"/>
                        </a:rPr>
                        <a:t>-</a:t>
                      </a:r>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0.74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173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78</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778456273"/>
                  </a:ext>
                </a:extLst>
              </a:tr>
              <a:tr h="153108">
                <a:tc>
                  <a:txBody>
                    <a:bodyPr/>
                    <a:lstStyle/>
                    <a:p>
                      <a:pPr algn="ctr" fontAlgn="b"/>
                      <a:r>
                        <a:rPr lang="en-IN" sz="1000" u="none" strike="noStrike">
                          <a:solidFill>
                            <a:schemeClr val="tx1">
                              <a:lumMod val="75000"/>
                              <a:lumOff val="25000"/>
                            </a:schemeClr>
                          </a:solidFill>
                          <a:effectLst/>
                        </a:rPr>
                        <a:t>5</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Bhubaneswar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Vibha Pub</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0.37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0.42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123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28809140"/>
                  </a:ext>
                </a:extLst>
              </a:tr>
              <a:tr h="153108">
                <a:tc>
                  <a:txBody>
                    <a:bodyPr/>
                    <a:lstStyle/>
                    <a:p>
                      <a:pPr algn="ctr" fontAlgn="b"/>
                      <a:r>
                        <a:rPr lang="en-IN" sz="1000" u="none" strike="noStrike">
                          <a:solidFill>
                            <a:schemeClr val="tx1">
                              <a:lumMod val="75000"/>
                              <a:lumOff val="25000"/>
                            </a:schemeClr>
                          </a:solidFill>
                          <a:effectLst/>
                        </a:rPr>
                        <a:t>6</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Coimbatore</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Colour Graphics</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0.25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900" i="1" u="none" strike="noStrike" kern="1200">
                          <a:solidFill>
                            <a:schemeClr val="tx1">
                              <a:lumMod val="75000"/>
                              <a:lumOff val="25000"/>
                            </a:schemeClr>
                          </a:solidFill>
                          <a:effectLst/>
                          <a:latin typeface="+mn-lt"/>
                          <a:ea typeface="+mn-ea"/>
                          <a:cs typeface="+mn-cs"/>
                        </a:rPr>
                        <a:t>-</a:t>
                      </a:r>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0.34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4</a:t>
                      </a:r>
                      <a:r>
                        <a:rPr lang="en-IN" sz="1000" b="0" u="none" strike="noStrike" kern="1200">
                          <a:solidFill>
                            <a:schemeClr val="tx1">
                              <a:lumMod val="75000"/>
                              <a:lumOff val="25000"/>
                            </a:schemeClr>
                          </a:solidFill>
                          <a:effectLst/>
                          <a:latin typeface="+mn-lt"/>
                          <a:ea typeface="+mn-ea"/>
                          <a:cs typeface="+mn-cs"/>
                        </a:rPr>
                        <a:t>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76</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753912674"/>
                  </a:ext>
                </a:extLst>
              </a:tr>
              <a:tr h="153108">
                <a:tc>
                  <a:txBody>
                    <a:bodyPr/>
                    <a:lstStyle/>
                    <a:p>
                      <a:pPr algn="ctr" fontAlgn="b"/>
                      <a:r>
                        <a:rPr lang="en-US" sz="1000" b="0" i="0" u="none" strike="noStrike">
                          <a:solidFill>
                            <a:schemeClr val="tx1">
                              <a:lumMod val="75000"/>
                              <a:lumOff val="25000"/>
                            </a:schemeClr>
                          </a:solidFill>
                          <a:effectLst/>
                          <a:latin typeface="Calibri" panose="020F0502020204030204" pitchFamily="34" charset="0"/>
                        </a:rPr>
                        <a:t>7</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Indore</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Nai</a:t>
                      </a:r>
                      <a:r>
                        <a:rPr lang="en-IN" sz="900" i="1" u="none" strike="noStrike" kern="1200">
                          <a:solidFill>
                            <a:schemeClr val="tx1">
                              <a:lumMod val="75000"/>
                              <a:lumOff val="25000"/>
                            </a:schemeClr>
                          </a:solidFill>
                          <a:effectLst/>
                          <a:latin typeface="+mn-lt"/>
                          <a:ea typeface="+mn-ea"/>
                          <a:cs typeface="+mn-cs"/>
                        </a:rPr>
                        <a:t> </a:t>
                      </a:r>
                      <a:r>
                        <a:rPr lang="en-IN" sz="900" i="1" u="none" strike="noStrike" kern="1200" err="1">
                          <a:solidFill>
                            <a:schemeClr val="tx1">
                              <a:lumMod val="75000"/>
                              <a:lumOff val="25000"/>
                            </a:schemeClr>
                          </a:solidFill>
                          <a:effectLst/>
                          <a:latin typeface="+mn-lt"/>
                          <a:ea typeface="+mn-ea"/>
                          <a:cs typeface="+mn-cs"/>
                        </a:rPr>
                        <a:t>Duniya</a:t>
                      </a:r>
                      <a:endParaRPr lang="en-IN" sz="900" i="1" u="none" strike="noStrike" kern="1200">
                        <a:solidFill>
                          <a:schemeClr val="tx1">
                            <a:lumMod val="75000"/>
                            <a:lumOff val="25000"/>
                          </a:schemeClr>
                        </a:solidFill>
                        <a:effectLst/>
                        <a:latin typeface="+mn-lt"/>
                        <a:ea typeface="+mn-ea"/>
                        <a:cs typeface="+mn-cs"/>
                      </a:endParaRP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0.21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80</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104820"/>
                  </a:ext>
                </a:extLst>
              </a:tr>
              <a:tr h="153108">
                <a:tc>
                  <a:txBody>
                    <a:bodyPr/>
                    <a:lstStyle/>
                    <a:p>
                      <a:pPr algn="ctr" fontAlgn="b"/>
                      <a:r>
                        <a:rPr lang="en-US" sz="1000" b="0" i="0" u="none" strike="noStrike">
                          <a:solidFill>
                            <a:schemeClr val="tx1">
                              <a:lumMod val="75000"/>
                              <a:lumOff val="25000"/>
                            </a:schemeClr>
                          </a:solidFill>
                          <a:effectLst/>
                          <a:latin typeface="Calibri" panose="020F0502020204030204" pitchFamily="34" charset="0"/>
                        </a:rPr>
                        <a:t>8</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Ranchi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0.23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78</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71618094"/>
                  </a:ext>
                </a:extLst>
              </a:tr>
              <a:tr h="64875">
                <a:tc>
                  <a:txBody>
                    <a:bodyPr/>
                    <a:lstStyle/>
                    <a:p>
                      <a:pPr algn="ctr"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b="1" u="none" strike="noStrike">
                          <a:solidFill>
                            <a:schemeClr val="tx1">
                              <a:lumMod val="75000"/>
                              <a:lumOff val="25000"/>
                            </a:schemeClr>
                          </a:solidFill>
                          <a:effectLst/>
                        </a:rPr>
                        <a:t> </a:t>
                      </a:r>
                      <a:endParaRPr lang="en-IN" sz="100" b="1"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281879768"/>
                  </a:ext>
                </a:extLst>
              </a:tr>
              <a:tr h="153108">
                <a:tc>
                  <a:txBody>
                    <a:bodyPr/>
                    <a:lstStyle/>
                    <a:p>
                      <a:pPr algn="ctr" fontAlgn="b"/>
                      <a:r>
                        <a:rPr lang="en-IN" sz="1000" u="none" strike="noStrike">
                          <a:solidFill>
                            <a:schemeClr val="tx1">
                              <a:lumMod val="75000"/>
                              <a:lumOff val="25000"/>
                            </a:schemeClr>
                          </a:solidFill>
                          <a:effectLst/>
                        </a:rPr>
                        <a:t>9</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Aurangabad</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Lokmath</a:t>
                      </a:r>
                      <a:endParaRPr lang="en-IN" sz="900" i="1" u="none" strike="noStrike" kern="1200">
                        <a:solidFill>
                          <a:schemeClr val="tx1">
                            <a:lumMod val="75000"/>
                            <a:lumOff val="25000"/>
                          </a:schemeClr>
                        </a:solidFill>
                        <a:effectLst/>
                        <a:latin typeface="+mn-lt"/>
                        <a:ea typeface="+mn-ea"/>
                        <a:cs typeface="+mn-cs"/>
                      </a:endParaRP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rowSpan="10">
                  <a:txBody>
                    <a:bodyPr/>
                    <a:lstStyle/>
                    <a:p>
                      <a:pPr marL="0" algn="ctr" defTabSz="914400" rtl="0" eaLnBrk="1" fontAlgn="ctr" latinLnBrk="0" hangingPunct="1"/>
                      <a:r>
                        <a:rPr lang="en-IN" sz="1000" b="1" u="none" strike="noStrike" kern="1200">
                          <a:solidFill>
                            <a:schemeClr val="tx1">
                              <a:lumMod val="75000"/>
                              <a:lumOff val="25000"/>
                            </a:schemeClr>
                          </a:solidFill>
                          <a:effectLst/>
                          <a:latin typeface="+mn-lt"/>
                          <a:ea typeface="+mn-ea"/>
                          <a:cs typeface="+mn-cs"/>
                        </a:rPr>
                        <a:t>B</a:t>
                      </a:r>
                    </a:p>
                    <a:p>
                      <a:pPr marL="0" algn="ctr" defTabSz="914400" rtl="0" eaLnBrk="1" fontAlgn="ctr" latinLnBrk="0" hangingPunct="1"/>
                      <a:r>
                        <a:rPr lang="en-IN" sz="700" b="0" i="0" u="none" strike="noStrike" kern="1200">
                          <a:solidFill>
                            <a:schemeClr val="tx1">
                              <a:lumMod val="75000"/>
                              <a:lumOff val="25000"/>
                            </a:schemeClr>
                          </a:solidFill>
                          <a:effectLst/>
                          <a:latin typeface="Calibri" panose="020F0502020204030204" pitchFamily="34" charset="0"/>
                          <a:ea typeface="+mn-ea"/>
                          <a:cs typeface="+mn-cs"/>
                        </a:rPr>
                        <a:t>(PO </a:t>
                      </a:r>
                    </a:p>
                    <a:p>
                      <a:pPr marL="0" algn="ctr" defTabSz="914400" rtl="0" eaLnBrk="1" fontAlgn="ctr" latinLnBrk="0" hangingPunct="1"/>
                      <a:r>
                        <a:rPr lang="en-IN" sz="700" b="0" i="0" u="none" strike="noStrike" kern="1200">
                          <a:solidFill>
                            <a:schemeClr val="tx1">
                              <a:lumMod val="75000"/>
                              <a:lumOff val="25000"/>
                            </a:schemeClr>
                          </a:solidFill>
                          <a:effectLst/>
                          <a:latin typeface="Calibri" panose="020F0502020204030204" pitchFamily="34" charset="0"/>
                          <a:ea typeface="+mn-ea"/>
                          <a:cs typeface="+mn-cs"/>
                        </a:rPr>
                        <a:t>10k – 20k)</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900" i="1" u="none" strike="noStrike" kern="1200">
                          <a:solidFill>
                            <a:schemeClr val="tx1">
                              <a:lumMod val="75000"/>
                              <a:lumOff val="25000"/>
                            </a:schemeClr>
                          </a:solidFill>
                          <a:effectLst/>
                          <a:latin typeface="+mn-lt"/>
                          <a:ea typeface="+mn-ea"/>
                          <a:cs typeface="+mn-cs"/>
                        </a:rPr>
                        <a:t>-</a:t>
                      </a:r>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17</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375683854"/>
                  </a:ext>
                </a:extLst>
              </a:tr>
              <a:tr h="153108">
                <a:tc>
                  <a:txBody>
                    <a:bodyPr/>
                    <a:lstStyle/>
                    <a:p>
                      <a:pPr algn="ctr" fontAlgn="b"/>
                      <a:r>
                        <a:rPr lang="en-IN" sz="1000" u="none" strike="noStrike">
                          <a:solidFill>
                            <a:schemeClr val="tx1">
                              <a:lumMod val="75000"/>
                              <a:lumOff val="25000"/>
                            </a:schemeClr>
                          </a:solidFill>
                          <a:effectLst/>
                        </a:rPr>
                        <a:t>10</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Madurai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Dinamalar</a:t>
                      </a:r>
                      <a:endParaRPr lang="en-IN" sz="900" i="1" u="none" strike="noStrike" kern="1200">
                        <a:solidFill>
                          <a:schemeClr val="tx1">
                            <a:lumMod val="75000"/>
                            <a:lumOff val="25000"/>
                          </a:schemeClr>
                        </a:solidFill>
                        <a:effectLst/>
                        <a:latin typeface="+mn-lt"/>
                        <a:ea typeface="+mn-ea"/>
                        <a:cs typeface="+mn-cs"/>
                      </a:endParaRP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13</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3</a:t>
                      </a:r>
                      <a:r>
                        <a:rPr lang="en-IN" sz="1000" b="0" u="none" strike="noStrike" kern="1200">
                          <a:solidFill>
                            <a:schemeClr val="tx1">
                              <a:lumMod val="75000"/>
                              <a:lumOff val="25000"/>
                            </a:schemeClr>
                          </a:solidFill>
                          <a:effectLst/>
                          <a:latin typeface="+mn-lt"/>
                          <a:ea typeface="+mn-ea"/>
                          <a:cs typeface="+mn-cs"/>
                        </a:rPr>
                        <a:t>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765328683"/>
                  </a:ext>
                </a:extLst>
              </a:tr>
              <a:tr h="153108">
                <a:tc>
                  <a:txBody>
                    <a:bodyPr/>
                    <a:lstStyle/>
                    <a:p>
                      <a:pPr algn="ctr" fontAlgn="b"/>
                      <a:r>
                        <a:rPr lang="en-IN" sz="1000" u="none" strike="noStrike">
                          <a:solidFill>
                            <a:schemeClr val="tx1">
                              <a:lumMod val="75000"/>
                              <a:lumOff val="25000"/>
                            </a:schemeClr>
                          </a:solidFill>
                          <a:effectLst/>
                        </a:rPr>
                        <a:t>11</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Dehradun</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0.15</a:t>
                      </a:r>
                    </a:p>
                  </a:txBody>
                  <a:tcPr marL="9525" marR="72000" marT="0" marB="0"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6</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4</a:t>
                      </a:r>
                      <a:r>
                        <a:rPr lang="en-IN" sz="1000" b="0" u="none" strike="noStrike" kern="1200">
                          <a:solidFill>
                            <a:schemeClr val="tx1">
                              <a:lumMod val="75000"/>
                              <a:lumOff val="25000"/>
                            </a:schemeClr>
                          </a:solidFill>
                          <a:effectLst/>
                          <a:latin typeface="+mn-lt"/>
                          <a:ea typeface="+mn-ea"/>
                          <a:cs typeface="+mn-cs"/>
                        </a:rPr>
                        <a:t>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360200136"/>
                  </a:ext>
                </a:extLst>
              </a:tr>
              <a:tr h="153108">
                <a:tc>
                  <a:txBody>
                    <a:bodyPr/>
                    <a:lstStyle/>
                    <a:p>
                      <a:pPr algn="ctr" fontAlgn="b"/>
                      <a:r>
                        <a:rPr lang="en-IN" sz="1000" u="none" strike="noStrike">
                          <a:solidFill>
                            <a:schemeClr val="tx1">
                              <a:lumMod val="75000"/>
                              <a:lumOff val="25000"/>
                            </a:schemeClr>
                          </a:solidFill>
                          <a:effectLst/>
                        </a:rPr>
                        <a:t>12</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Goa</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Elegant Printers</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71</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583075120"/>
                  </a:ext>
                </a:extLst>
              </a:tr>
              <a:tr h="153108">
                <a:tc>
                  <a:txBody>
                    <a:bodyPr/>
                    <a:lstStyle/>
                    <a:p>
                      <a:pPr algn="ctr" fontAlgn="b"/>
                      <a:r>
                        <a:rPr lang="en-IN" sz="1000" u="none" strike="noStrike">
                          <a:solidFill>
                            <a:schemeClr val="tx1">
                              <a:lumMod val="75000"/>
                              <a:lumOff val="25000"/>
                            </a:schemeClr>
                          </a:solidFill>
                          <a:effectLst/>
                        </a:rPr>
                        <a:t>13</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Vijayawada</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Jagathi</a:t>
                      </a:r>
                      <a:r>
                        <a:rPr lang="en-IN" sz="900" i="1" u="none" strike="noStrike" kern="1200">
                          <a:solidFill>
                            <a:schemeClr val="tx1">
                              <a:lumMod val="75000"/>
                              <a:lumOff val="25000"/>
                            </a:schemeClr>
                          </a:solidFill>
                          <a:effectLst/>
                          <a:latin typeface="+mn-lt"/>
                          <a:ea typeface="+mn-ea"/>
                          <a:cs typeface="+mn-cs"/>
                        </a:rPr>
                        <a:t> Pub.</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0.10</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0.10</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5</a:t>
                      </a:r>
                      <a:r>
                        <a:rPr lang="en-IN" sz="1000" b="0" u="none" strike="noStrike" kern="1200">
                          <a:solidFill>
                            <a:schemeClr val="tx1">
                              <a:lumMod val="75000"/>
                              <a:lumOff val="25000"/>
                            </a:schemeClr>
                          </a:solidFill>
                          <a:effectLst/>
                          <a:latin typeface="+mn-lt"/>
                          <a:ea typeface="+mn-ea"/>
                          <a:cs typeface="+mn-cs"/>
                        </a:rPr>
                        <a:t>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37383938"/>
                  </a:ext>
                </a:extLst>
              </a:tr>
              <a:tr h="153108">
                <a:tc>
                  <a:txBody>
                    <a:bodyPr/>
                    <a:lstStyle/>
                    <a:p>
                      <a:pPr algn="ctr" fontAlgn="b"/>
                      <a:r>
                        <a:rPr lang="en-IN" sz="1000" u="none" strike="noStrike">
                          <a:solidFill>
                            <a:schemeClr val="tx1">
                              <a:lumMod val="75000"/>
                              <a:lumOff val="25000"/>
                            </a:schemeClr>
                          </a:solidFill>
                          <a:effectLst/>
                        </a:rPr>
                        <a:t>14</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Raipur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DB Corp</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3</a:t>
                      </a:r>
                      <a:r>
                        <a:rPr lang="en-IN" sz="1000" b="0" u="none" strike="noStrike" kern="1200">
                          <a:solidFill>
                            <a:schemeClr val="tx1">
                              <a:lumMod val="75000"/>
                              <a:lumOff val="25000"/>
                            </a:schemeClr>
                          </a:solidFill>
                          <a:effectLst/>
                          <a:latin typeface="+mn-lt"/>
                          <a:ea typeface="+mn-ea"/>
                          <a:cs typeface="+mn-cs"/>
                        </a:rPr>
                        <a:t>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6699475"/>
                  </a:ext>
                </a:extLst>
              </a:tr>
              <a:tr h="153108">
                <a:tc>
                  <a:txBody>
                    <a:bodyPr/>
                    <a:lstStyle/>
                    <a:p>
                      <a:pPr algn="ctr" fontAlgn="b"/>
                      <a:r>
                        <a:rPr lang="en-IN" sz="1000" u="none" strike="noStrike">
                          <a:solidFill>
                            <a:schemeClr val="tx1">
                              <a:lumMod val="75000"/>
                              <a:lumOff val="25000"/>
                            </a:schemeClr>
                          </a:solidFill>
                          <a:effectLst/>
                        </a:rPr>
                        <a:t>15</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Vizag</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Jagathi</a:t>
                      </a:r>
                      <a:r>
                        <a:rPr lang="en-IN" sz="900" i="1" u="none" strike="noStrike" kern="1200">
                          <a:solidFill>
                            <a:schemeClr val="tx1">
                              <a:lumMod val="75000"/>
                              <a:lumOff val="25000"/>
                            </a:schemeClr>
                          </a:solidFill>
                          <a:effectLst/>
                          <a:latin typeface="+mn-lt"/>
                          <a:ea typeface="+mn-ea"/>
                          <a:cs typeface="+mn-cs"/>
                        </a:rPr>
                        <a:t> Pub.</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5</a:t>
                      </a:r>
                      <a:r>
                        <a:rPr lang="en-IN" sz="1000" b="0" u="none" strike="noStrike" kern="1200">
                          <a:solidFill>
                            <a:schemeClr val="tx1">
                              <a:lumMod val="75000"/>
                              <a:lumOff val="25000"/>
                            </a:schemeClr>
                          </a:solidFill>
                          <a:effectLst/>
                          <a:latin typeface="+mn-lt"/>
                          <a:ea typeface="+mn-ea"/>
                          <a:cs typeface="+mn-cs"/>
                        </a:rPr>
                        <a:t>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765237489"/>
                  </a:ext>
                </a:extLst>
              </a:tr>
              <a:tr h="153108">
                <a:tc>
                  <a:txBody>
                    <a:bodyPr/>
                    <a:lstStyle/>
                    <a:p>
                      <a:pPr algn="ctr" fontAlgn="b"/>
                      <a:r>
                        <a:rPr lang="en-IN" sz="1000" u="none" strike="noStrike">
                          <a:solidFill>
                            <a:schemeClr val="tx1">
                              <a:lumMod val="75000"/>
                              <a:lumOff val="25000"/>
                            </a:schemeClr>
                          </a:solidFill>
                          <a:effectLst/>
                        </a:rPr>
                        <a:t>16</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Bhopal</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Nai</a:t>
                      </a:r>
                      <a:r>
                        <a:rPr lang="en-IN" sz="900" i="1" u="none" strike="noStrike" kern="1200">
                          <a:solidFill>
                            <a:schemeClr val="tx1">
                              <a:lumMod val="75000"/>
                              <a:lumOff val="25000"/>
                            </a:schemeClr>
                          </a:solidFill>
                          <a:effectLst/>
                          <a:latin typeface="+mn-lt"/>
                          <a:ea typeface="+mn-ea"/>
                          <a:cs typeface="+mn-cs"/>
                        </a:rPr>
                        <a:t> </a:t>
                      </a:r>
                      <a:r>
                        <a:rPr lang="en-IN" sz="900" i="1" u="none" strike="noStrike" kern="1200" err="1">
                          <a:solidFill>
                            <a:schemeClr val="tx1">
                              <a:lumMod val="75000"/>
                              <a:lumOff val="25000"/>
                            </a:schemeClr>
                          </a:solidFill>
                          <a:effectLst/>
                          <a:latin typeface="+mn-lt"/>
                          <a:ea typeface="+mn-ea"/>
                          <a:cs typeface="+mn-cs"/>
                        </a:rPr>
                        <a:t>Duniya</a:t>
                      </a:r>
                      <a:endParaRPr lang="en-IN" sz="900" i="1" u="none" strike="noStrike" kern="1200">
                        <a:solidFill>
                          <a:schemeClr val="tx1">
                            <a:lumMod val="75000"/>
                            <a:lumOff val="25000"/>
                          </a:schemeClr>
                        </a:solidFill>
                        <a:effectLst/>
                        <a:latin typeface="+mn-lt"/>
                        <a:ea typeface="+mn-ea"/>
                        <a:cs typeface="+mn-cs"/>
                      </a:endParaRP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3</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3</a:t>
                      </a:r>
                      <a:r>
                        <a:rPr lang="en-IN" sz="1000" b="0" u="none" strike="noStrike" kern="1200">
                          <a:solidFill>
                            <a:schemeClr val="tx1">
                              <a:lumMod val="75000"/>
                              <a:lumOff val="25000"/>
                            </a:schemeClr>
                          </a:solidFill>
                          <a:effectLst/>
                          <a:latin typeface="+mn-lt"/>
                          <a:ea typeface="+mn-ea"/>
                          <a:cs typeface="+mn-cs"/>
                        </a:rPr>
                        <a:t>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062851728"/>
                  </a:ext>
                </a:extLst>
              </a:tr>
              <a:tr h="153108">
                <a:tc>
                  <a:txBody>
                    <a:bodyPr/>
                    <a:lstStyle/>
                    <a:p>
                      <a:pPr algn="ctr" fontAlgn="b"/>
                      <a:r>
                        <a:rPr lang="en-IN" sz="1000" u="none" strike="noStrike">
                          <a:solidFill>
                            <a:schemeClr val="tx1">
                              <a:lumMod val="75000"/>
                              <a:lumOff val="25000"/>
                            </a:schemeClr>
                          </a:solidFill>
                          <a:effectLst/>
                        </a:rPr>
                        <a:t>17</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Bareilly</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0.09</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83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184821340"/>
                  </a:ext>
                </a:extLst>
              </a:tr>
              <a:tr h="153108">
                <a:tc>
                  <a:txBody>
                    <a:bodyPr/>
                    <a:lstStyle/>
                    <a:p>
                      <a:pPr algn="ctr" fontAlgn="b"/>
                      <a:r>
                        <a:rPr lang="en-IN" sz="1000" u="none" strike="noStrike">
                          <a:solidFill>
                            <a:schemeClr val="tx1">
                              <a:lumMod val="75000"/>
                              <a:lumOff val="25000"/>
                            </a:schemeClr>
                          </a:solidFill>
                          <a:effectLst/>
                        </a:rPr>
                        <a:t>18</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Guwahati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Anubhuti</a:t>
                      </a:r>
                      <a:r>
                        <a:rPr lang="en-IN" sz="900" i="1" u="none" strike="noStrike" kern="1200">
                          <a:solidFill>
                            <a:schemeClr val="tx1">
                              <a:lumMod val="75000"/>
                              <a:lumOff val="25000"/>
                            </a:schemeClr>
                          </a:solidFill>
                          <a:effectLst/>
                          <a:latin typeface="+mn-lt"/>
                          <a:ea typeface="+mn-ea"/>
                          <a:cs typeface="+mn-cs"/>
                        </a:rPr>
                        <a:t> Printers</a:t>
                      </a:r>
                    </a:p>
                  </a:txBody>
                  <a:tcPr marL="36000" marR="952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10</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34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078413928"/>
                  </a:ext>
                </a:extLst>
              </a:tr>
              <a:tr h="64875">
                <a:tc>
                  <a:txBody>
                    <a:bodyPr/>
                    <a:lstStyle/>
                    <a:p>
                      <a:pPr algn="ctr"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 b="1" u="none" strike="noStrike">
                          <a:solidFill>
                            <a:schemeClr val="tx1">
                              <a:lumMod val="75000"/>
                              <a:lumOff val="25000"/>
                            </a:schemeClr>
                          </a:solidFill>
                          <a:effectLst/>
                        </a:rPr>
                        <a:t> </a:t>
                      </a:r>
                      <a:endParaRPr lang="en-IN" sz="100" b="1"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i="1" u="none" strike="noStrike">
                          <a:solidFill>
                            <a:schemeClr val="tx1">
                              <a:lumMod val="75000"/>
                              <a:lumOff val="25000"/>
                            </a:schemeClr>
                          </a:solidFill>
                          <a:effectLst/>
                        </a:rPr>
                        <a:t> </a:t>
                      </a:r>
                      <a:endParaRPr lang="en-IN" sz="100" b="0" i="1"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r>
                        <a:rPr lang="en-IN" sz="100" u="none" strike="noStrike">
                          <a:solidFill>
                            <a:schemeClr val="tx1">
                              <a:lumMod val="75000"/>
                              <a:lumOff val="25000"/>
                            </a:schemeClr>
                          </a:solidFill>
                          <a:effectLst/>
                        </a:rPr>
                        <a:t> </a:t>
                      </a:r>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r" fontAlgn="b"/>
                      <a:endParaRPr lang="en-IN" sz="100" b="0" i="0" u="none" strike="noStrike">
                        <a:solidFill>
                          <a:schemeClr val="tx1">
                            <a:lumMod val="75000"/>
                            <a:lumOff val="25000"/>
                          </a:schemeClr>
                        </a:solidFill>
                        <a:effectLst/>
                        <a:latin typeface="Calibri" panose="020F0502020204030204" pitchFamily="34" charset="0"/>
                      </a:endParaRPr>
                    </a:p>
                  </a:txBody>
                  <a:tcPr marL="7133"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93775430"/>
                  </a:ext>
                </a:extLst>
              </a:tr>
              <a:tr h="153108">
                <a:tc>
                  <a:txBody>
                    <a:bodyPr/>
                    <a:lstStyle/>
                    <a:p>
                      <a:pPr algn="ctr" fontAlgn="b"/>
                      <a:r>
                        <a:rPr lang="en-IN" sz="1000" u="none" strike="noStrike">
                          <a:solidFill>
                            <a:schemeClr val="tx1">
                              <a:lumMod val="75000"/>
                              <a:lumOff val="25000"/>
                            </a:schemeClr>
                          </a:solidFill>
                          <a:effectLst/>
                        </a:rPr>
                        <a:t>19</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Kolhapur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Elegant Printers</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rowSpan="8">
                  <a:txBody>
                    <a:bodyPr/>
                    <a:lstStyle/>
                    <a:p>
                      <a:pPr algn="ctr" fontAlgn="ctr"/>
                      <a:r>
                        <a:rPr lang="en-IN" sz="1000" b="1" u="none" strike="noStrike">
                          <a:solidFill>
                            <a:schemeClr val="tx1">
                              <a:lumMod val="75000"/>
                              <a:lumOff val="25000"/>
                            </a:schemeClr>
                          </a:solidFill>
                          <a:effectLst/>
                        </a:rPr>
                        <a:t>C</a:t>
                      </a:r>
                    </a:p>
                    <a:p>
                      <a:pPr marL="0" algn="ctr" defTabSz="914400" rtl="0" eaLnBrk="1" fontAlgn="ctr" latinLnBrk="0" hangingPunct="1"/>
                      <a:r>
                        <a:rPr lang="en-IN" sz="700" b="0" i="0" u="none" strike="noStrike" kern="1200">
                          <a:solidFill>
                            <a:schemeClr val="tx1">
                              <a:lumMod val="75000"/>
                              <a:lumOff val="25000"/>
                            </a:schemeClr>
                          </a:solidFill>
                          <a:effectLst/>
                          <a:latin typeface="Calibri" panose="020F0502020204030204" pitchFamily="34" charset="0"/>
                          <a:ea typeface="+mn-ea"/>
                          <a:cs typeface="+mn-cs"/>
                        </a:rPr>
                        <a:t>(PO &lt; 10k)</a:t>
                      </a: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19</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37</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71</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236141440"/>
                  </a:ext>
                </a:extLst>
              </a:tr>
              <a:tr h="153108">
                <a:tc>
                  <a:txBody>
                    <a:bodyPr/>
                    <a:lstStyle/>
                    <a:p>
                      <a:pPr algn="ctr" fontAlgn="b"/>
                      <a:r>
                        <a:rPr lang="en-IN" sz="1000" u="none" strike="noStrike">
                          <a:solidFill>
                            <a:schemeClr val="tx1">
                              <a:lumMod val="75000"/>
                              <a:lumOff val="25000"/>
                            </a:schemeClr>
                          </a:solidFill>
                          <a:effectLst/>
                        </a:rPr>
                        <a:t>20</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Mangalore</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MMCL</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0.10</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0.10</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36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294173222"/>
                  </a:ext>
                </a:extLst>
              </a:tr>
              <a:tr h="153108">
                <a:tc>
                  <a:txBody>
                    <a:bodyPr/>
                    <a:lstStyle/>
                    <a:p>
                      <a:pPr algn="ctr" fontAlgn="b"/>
                      <a:r>
                        <a:rPr lang="en-IN" sz="1000" u="none" strike="noStrike">
                          <a:solidFill>
                            <a:schemeClr val="tx1">
                              <a:lumMod val="75000"/>
                              <a:lumOff val="25000"/>
                            </a:schemeClr>
                          </a:solidFill>
                          <a:effectLst/>
                        </a:rPr>
                        <a:t>21</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Mysore</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MMCL</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0.11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0.11</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33</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135910794"/>
                  </a:ext>
                </a:extLst>
              </a:tr>
              <a:tr h="153108">
                <a:tc>
                  <a:txBody>
                    <a:bodyPr/>
                    <a:lstStyle/>
                    <a:p>
                      <a:pPr algn="ctr" fontAlgn="b"/>
                      <a:r>
                        <a:rPr lang="en-IN" sz="1000" u="none" strike="noStrike">
                          <a:solidFill>
                            <a:schemeClr val="tx1">
                              <a:lumMod val="75000"/>
                              <a:lumOff val="25000"/>
                            </a:schemeClr>
                          </a:solidFill>
                          <a:effectLst/>
                        </a:rPr>
                        <a:t>22</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Hubli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MMCL</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5</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3</a:t>
                      </a:r>
                      <a:r>
                        <a:rPr lang="en-IN" sz="1000" b="0" u="none" strike="noStrike" kern="1200">
                          <a:solidFill>
                            <a:schemeClr val="tx1">
                              <a:lumMod val="75000"/>
                              <a:lumOff val="25000"/>
                            </a:schemeClr>
                          </a:solidFill>
                          <a:effectLst/>
                          <a:latin typeface="+mn-lt"/>
                          <a:ea typeface="+mn-ea"/>
                          <a:cs typeface="+mn-cs"/>
                        </a:rPr>
                        <a:t>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765550485"/>
                  </a:ext>
                </a:extLst>
              </a:tr>
              <a:tr h="153108">
                <a:tc>
                  <a:txBody>
                    <a:bodyPr/>
                    <a:lstStyle/>
                    <a:p>
                      <a:pPr algn="ctr" fontAlgn="b"/>
                      <a:r>
                        <a:rPr lang="en-IN" sz="1000" u="none" strike="noStrike">
                          <a:solidFill>
                            <a:schemeClr val="tx1">
                              <a:lumMod val="75000"/>
                              <a:lumOff val="25000"/>
                            </a:schemeClr>
                          </a:solidFill>
                          <a:effectLst/>
                        </a:rPr>
                        <a:t>23</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Siliguri</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Darpan Times</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12</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US" sz="1000" b="0" u="none" strike="noStrike" kern="1200">
                          <a:solidFill>
                            <a:schemeClr val="tx1">
                              <a:lumMod val="75000"/>
                              <a:lumOff val="25000"/>
                            </a:schemeClr>
                          </a:solidFill>
                          <a:effectLst/>
                          <a:latin typeface="+mn-lt"/>
                          <a:ea typeface="+mn-ea"/>
                          <a:cs typeface="+mn-cs"/>
                        </a:rPr>
                        <a:t>2</a:t>
                      </a:r>
                      <a:r>
                        <a:rPr lang="en-IN" sz="1000" b="0" u="none" strike="noStrike" kern="1200">
                          <a:solidFill>
                            <a:schemeClr val="tx1">
                              <a:lumMod val="75000"/>
                              <a:lumOff val="25000"/>
                            </a:schemeClr>
                          </a:solidFill>
                          <a:effectLst/>
                          <a:latin typeface="+mn-lt"/>
                          <a:ea typeface="+mn-ea"/>
                          <a:cs typeface="+mn-cs"/>
                        </a:rPr>
                        <a:t>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74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319562598"/>
                  </a:ext>
                </a:extLst>
              </a:tr>
              <a:tr h="153108">
                <a:tc>
                  <a:txBody>
                    <a:bodyPr/>
                    <a:lstStyle/>
                    <a:p>
                      <a:pPr algn="ctr" fontAlgn="b"/>
                      <a:r>
                        <a:rPr lang="en-IN" sz="1000" u="none" strike="noStrike">
                          <a:solidFill>
                            <a:schemeClr val="tx1">
                              <a:lumMod val="75000"/>
                              <a:lumOff val="25000"/>
                            </a:schemeClr>
                          </a:solidFill>
                          <a:effectLst/>
                        </a:rPr>
                        <a:t>24</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Gwalior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a:solidFill>
                            <a:schemeClr val="tx1">
                              <a:lumMod val="75000"/>
                              <a:lumOff val="25000"/>
                            </a:schemeClr>
                          </a:solidFill>
                          <a:effectLst/>
                          <a:latin typeface="+mn-lt"/>
                          <a:ea typeface="+mn-ea"/>
                          <a:cs typeface="+mn-cs"/>
                        </a:rPr>
                        <a:t>Bhaskar </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9</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22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69</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590356339"/>
                  </a:ext>
                </a:extLst>
              </a:tr>
              <a:tr h="153108">
                <a:tc>
                  <a:txBody>
                    <a:bodyPr/>
                    <a:lstStyle/>
                    <a:p>
                      <a:pPr algn="ctr" fontAlgn="b"/>
                      <a:r>
                        <a:rPr lang="en-IN" sz="1000" u="none" strike="noStrike">
                          <a:solidFill>
                            <a:schemeClr val="tx1">
                              <a:lumMod val="75000"/>
                              <a:lumOff val="25000"/>
                            </a:schemeClr>
                          </a:solidFill>
                          <a:effectLst/>
                        </a:rPr>
                        <a:t>25</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Jabalpur</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endParaRPr lang="en-IN" sz="900" i="1"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14</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22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68</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97152038"/>
                  </a:ext>
                </a:extLst>
              </a:tr>
              <a:tr h="153108">
                <a:tc>
                  <a:txBody>
                    <a:bodyPr/>
                    <a:lstStyle/>
                    <a:p>
                      <a:pPr algn="ctr" fontAlgn="b"/>
                      <a:r>
                        <a:rPr lang="en-IN" sz="1000" u="none" strike="noStrike">
                          <a:solidFill>
                            <a:schemeClr val="tx1">
                              <a:lumMod val="75000"/>
                              <a:lumOff val="25000"/>
                            </a:schemeClr>
                          </a:solidFill>
                          <a:effectLst/>
                        </a:rPr>
                        <a:t>26</a:t>
                      </a:r>
                      <a:endParaRPr lang="en-IN" sz="1000" b="0" i="0" u="none" strike="noStrike">
                        <a:solidFill>
                          <a:schemeClr val="tx1">
                            <a:lumMod val="75000"/>
                            <a:lumOff val="25000"/>
                          </a:schemeClr>
                        </a:solidFill>
                        <a:effectLst/>
                        <a:latin typeface="Calibri" panose="020F0502020204030204" pitchFamily="34" charset="0"/>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l" fontAlgn="b"/>
                      <a:r>
                        <a:rPr lang="en-IN" sz="1000" u="none" strike="noStrike">
                          <a:solidFill>
                            <a:schemeClr val="tx1">
                              <a:lumMod val="75000"/>
                              <a:lumOff val="25000"/>
                            </a:schemeClr>
                          </a:solidFill>
                          <a:effectLst/>
                        </a:rPr>
                        <a:t>Jammu</a:t>
                      </a:r>
                      <a:endParaRPr lang="en-IN" sz="1000" b="0" i="0" u="none" strike="noStrike">
                        <a:solidFill>
                          <a:schemeClr val="tx1">
                            <a:lumMod val="75000"/>
                            <a:lumOff val="25000"/>
                          </a:schemeClr>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l" defTabSz="914400" rtl="0" eaLnBrk="1" fontAlgn="b" latinLnBrk="0" hangingPunct="1"/>
                      <a:r>
                        <a:rPr lang="en-IN" sz="900" i="1" u="none" strike="noStrike" kern="1200" err="1">
                          <a:solidFill>
                            <a:schemeClr val="tx1">
                              <a:lumMod val="75000"/>
                              <a:lumOff val="25000"/>
                            </a:schemeClr>
                          </a:solidFill>
                          <a:effectLst/>
                          <a:latin typeface="+mn-lt"/>
                          <a:ea typeface="+mn-ea"/>
                          <a:cs typeface="+mn-cs"/>
                        </a:rPr>
                        <a:t>Dainik</a:t>
                      </a:r>
                      <a:r>
                        <a:rPr lang="en-IN" sz="900" i="1" u="none" strike="noStrike" kern="1200">
                          <a:solidFill>
                            <a:schemeClr val="tx1">
                              <a:lumMod val="75000"/>
                              <a:lumOff val="25000"/>
                            </a:schemeClr>
                          </a:solidFill>
                          <a:effectLst/>
                          <a:latin typeface="+mn-lt"/>
                          <a:ea typeface="+mn-ea"/>
                          <a:cs typeface="+mn-cs"/>
                        </a:rPr>
                        <a:t> Jagran</a:t>
                      </a: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vMerge="1">
                  <a:txBody>
                    <a:bodyPr/>
                    <a:lstStyle/>
                    <a:p>
                      <a:endParaRPr lang="en-IN"/>
                    </a:p>
                  </a:txBody>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i="1" u="none" strike="noStrike" kern="1200">
                          <a:solidFill>
                            <a:schemeClr val="tx1">
                              <a:lumMod val="75000"/>
                              <a:lumOff val="25000"/>
                            </a:schemeClr>
                          </a:solidFill>
                          <a:effectLst/>
                          <a:latin typeface="+mn-lt"/>
                          <a:ea typeface="+mn-ea"/>
                          <a:cs typeface="+mn-cs"/>
                        </a:rPr>
                        <a:t>-</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0.04</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10</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46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0" u="none" strike="noStrike" kern="1200">
                          <a:solidFill>
                            <a:schemeClr val="tx1">
                              <a:lumMod val="75000"/>
                              <a:lumOff val="25000"/>
                            </a:schemeClr>
                          </a:solidFill>
                          <a:effectLst/>
                          <a:latin typeface="+mn-lt"/>
                          <a:ea typeface="+mn-ea"/>
                          <a:cs typeface="+mn-cs"/>
                        </a:rPr>
                        <a:t>69</a:t>
                      </a:r>
                      <a:r>
                        <a:rPr lang="en-IN" sz="900" b="0" u="none" strike="noStrike" kern="1200">
                          <a:solidFill>
                            <a:schemeClr val="tx1">
                              <a:lumMod val="75000"/>
                              <a:lumOff val="25000"/>
                            </a:schemeClr>
                          </a:solidFill>
                          <a:effectLst/>
                          <a:latin typeface="+mn-lt"/>
                          <a:ea typeface="+mn-ea"/>
                          <a:cs typeface="+mn-cs"/>
                        </a:rPr>
                        <a:t>%</a:t>
                      </a:r>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6585248"/>
                  </a:ext>
                </a:extLst>
              </a:tr>
              <a:tr h="169194">
                <a:tc gridSpan="4">
                  <a:txBody>
                    <a:bodyPr/>
                    <a:lstStyle/>
                    <a:p>
                      <a:pPr algn="l" fontAlgn="b"/>
                      <a:r>
                        <a:rPr lang="en-IN" sz="1000" b="1" i="0" u="none" strike="noStrike">
                          <a:solidFill>
                            <a:schemeClr val="tx1">
                              <a:lumMod val="75000"/>
                              <a:lumOff val="25000"/>
                            </a:schemeClr>
                          </a:solidFill>
                          <a:effectLst/>
                          <a:latin typeface="Calibri" panose="020F0502020204030204" pitchFamily="34" charset="0"/>
                        </a:rPr>
                        <a:t>Total</a:t>
                      </a:r>
                    </a:p>
                  </a:txBody>
                  <a:tcPr marL="72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hMerge="1">
                  <a:txBody>
                    <a:bodyPr/>
                    <a:lstStyle/>
                    <a:p>
                      <a:pPr algn="l" fontAlgn="b"/>
                      <a:endParaRPr lang="en-IN" sz="1000" b="0" i="0" u="none" strike="noStrike">
                        <a:solidFill>
                          <a:srgbClr val="44546A"/>
                        </a:solidFill>
                        <a:effectLst/>
                        <a:latin typeface="Calibri" panose="020F0502020204030204" pitchFamily="34" charset="0"/>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hMerge="1">
                  <a:txBody>
                    <a:bodyPr/>
                    <a:lstStyle/>
                    <a:p>
                      <a:pPr marL="0" algn="l" defTabSz="914400" rtl="0" eaLnBrk="1" fontAlgn="b" latinLnBrk="0" hangingPunct="1"/>
                      <a:endParaRPr lang="en-IN" sz="900" i="1" u="none" strike="noStrike" kern="1200">
                        <a:solidFill>
                          <a:srgbClr val="44546A"/>
                        </a:solidFill>
                        <a:effectLst/>
                        <a:latin typeface="+mn-lt"/>
                        <a:ea typeface="+mn-ea"/>
                        <a:cs typeface="+mn-cs"/>
                      </a:endParaRPr>
                    </a:p>
                  </a:txBody>
                  <a:tcPr marL="36000"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hMerge="1">
                  <a:txBody>
                    <a:bodyPr/>
                    <a:lstStyle/>
                    <a:p>
                      <a:pPr marL="0" algn="ctr" defTabSz="914400" rtl="0" eaLnBrk="1" fontAlgn="ctr" latinLnBrk="0" hangingPunct="1"/>
                      <a:endParaRPr lang="en-IN" sz="700" b="0" i="0" u="none" strike="noStrike" kern="1200">
                        <a:solidFill>
                          <a:srgbClr val="44546A"/>
                        </a:solidFill>
                        <a:effectLst/>
                        <a:latin typeface="Calibri" panose="020F0502020204030204" pitchFamily="34" charset="0"/>
                        <a:ea typeface="+mn-ea"/>
                        <a:cs typeface="+mn-cs"/>
                      </a:endParaRPr>
                    </a:p>
                  </a:txBody>
                  <a:tcPr marL="7133" marR="36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b="1" i="1" u="none" strike="noStrike" kern="1200">
                          <a:solidFill>
                            <a:schemeClr val="tx1">
                              <a:lumMod val="75000"/>
                              <a:lumOff val="25000"/>
                            </a:schemeClr>
                          </a:solidFill>
                          <a:effectLst/>
                          <a:latin typeface="+mn-lt"/>
                          <a:ea typeface="+mn-ea"/>
                          <a:cs typeface="+mn-cs"/>
                        </a:rPr>
                        <a:t>4.22</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b="1" i="1" u="none" strike="noStrike" kern="1200">
                          <a:solidFill>
                            <a:schemeClr val="tx1">
                              <a:lumMod val="75000"/>
                              <a:lumOff val="25000"/>
                            </a:schemeClr>
                          </a:solidFill>
                          <a:effectLst/>
                          <a:latin typeface="+mn-lt"/>
                          <a:ea typeface="+mn-ea"/>
                          <a:cs typeface="+mn-cs"/>
                        </a:rPr>
                        <a:t>0.46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b="1" i="1" u="none" strike="noStrike" kern="1200">
                          <a:solidFill>
                            <a:schemeClr val="tx1">
                              <a:lumMod val="75000"/>
                              <a:lumOff val="25000"/>
                            </a:schemeClr>
                          </a:solidFill>
                          <a:effectLst/>
                          <a:latin typeface="+mn-lt"/>
                          <a:ea typeface="+mn-ea"/>
                          <a:cs typeface="+mn-cs"/>
                        </a:rPr>
                        <a:t>0.05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900" b="1" i="1" u="none" strike="noStrike" kern="1200">
                          <a:solidFill>
                            <a:schemeClr val="tx1">
                              <a:lumMod val="75000"/>
                              <a:lumOff val="25000"/>
                            </a:schemeClr>
                          </a:solidFill>
                          <a:effectLst/>
                          <a:latin typeface="+mn-lt"/>
                          <a:ea typeface="+mn-ea"/>
                          <a:cs typeface="+mn-cs"/>
                        </a:rPr>
                        <a:t>0.15</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1" u="none" strike="noStrike" kern="1200">
                          <a:solidFill>
                            <a:schemeClr val="tx1">
                              <a:lumMod val="75000"/>
                              <a:lumOff val="25000"/>
                            </a:schemeClr>
                          </a:solidFill>
                          <a:effectLst/>
                          <a:latin typeface="+mn-lt"/>
                          <a:ea typeface="+mn-ea"/>
                          <a:cs typeface="+mn-cs"/>
                        </a:rPr>
                        <a:t>4.88</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r>
                        <a:rPr lang="en-IN" sz="1000" b="1" u="none" strike="noStrike" kern="1200">
                          <a:solidFill>
                            <a:schemeClr val="tx1">
                              <a:lumMod val="75000"/>
                              <a:lumOff val="25000"/>
                            </a:schemeClr>
                          </a:solidFill>
                          <a:effectLst/>
                          <a:latin typeface="+mn-lt"/>
                          <a:ea typeface="+mn-ea"/>
                          <a:cs typeface="+mn-cs"/>
                        </a:rPr>
                        <a:t>1,516</a:t>
                      </a: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algn="r" defTabSz="914400" rtl="0" eaLnBrk="1" fontAlgn="ctr" latinLnBrk="0" hangingPunct="1"/>
                      <a:endParaRPr lang="en-IN" sz="1000" b="0" u="none" strike="noStrike" kern="1200">
                        <a:solidFill>
                          <a:schemeClr val="tx1">
                            <a:lumMod val="75000"/>
                            <a:lumOff val="25000"/>
                          </a:schemeClr>
                        </a:solidFill>
                        <a:effectLst/>
                        <a:latin typeface="+mn-lt"/>
                        <a:ea typeface="+mn-ea"/>
                        <a:cs typeface="+mn-cs"/>
                      </a:endParaRPr>
                    </a:p>
                  </a:txBody>
                  <a:tcPr marL="9525" marR="7200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691693636"/>
                  </a:ext>
                </a:extLst>
              </a:tr>
            </a:tbl>
          </a:graphicData>
        </a:graphic>
      </p:graphicFrame>
      <p:sp>
        <p:nvSpPr>
          <p:cNvPr id="61" name="TextBox 60">
            <a:extLst>
              <a:ext uri="{FF2B5EF4-FFF2-40B4-BE49-F238E27FC236}">
                <a16:creationId xmlns:a16="http://schemas.microsoft.com/office/drawing/2014/main" id="{042217E8-1450-4E98-BD29-5D54305C290B}"/>
              </a:ext>
            </a:extLst>
          </p:cNvPr>
          <p:cNvSpPr txBox="1"/>
          <p:nvPr/>
        </p:nvSpPr>
        <p:spPr>
          <a:xfrm>
            <a:off x="1612415" y="1598764"/>
            <a:ext cx="2785080" cy="276999"/>
          </a:xfrm>
          <a:prstGeom prst="rect">
            <a:avLst/>
          </a:prstGeom>
          <a:noFill/>
        </p:spPr>
        <p:txBody>
          <a:bodyPr wrap="square">
            <a:spAutoFit/>
          </a:bodyPr>
          <a:lstStyle/>
          <a:p>
            <a:pPr algn="ctr" rtl="0">
              <a:defRPr sz="1400" b="0" i="0" u="none" strike="noStrike" kern="1200" spc="0" baseline="0">
                <a:solidFill>
                  <a:prstClr val="black">
                    <a:lumMod val="65000"/>
                    <a:lumOff val="35000"/>
                  </a:prstClr>
                </a:solidFill>
                <a:latin typeface="+mn-lt"/>
                <a:ea typeface="+mn-ea"/>
                <a:cs typeface="+mn-cs"/>
              </a:defRPr>
            </a:pPr>
            <a:r>
              <a:rPr lang="en-US" sz="1200">
                <a:solidFill>
                  <a:schemeClr val="tx2"/>
                </a:solidFill>
              </a:rPr>
              <a:t>Top 6 locations of Category A (PO &gt;20k)</a:t>
            </a:r>
          </a:p>
        </p:txBody>
      </p:sp>
      <p:sp>
        <p:nvSpPr>
          <p:cNvPr id="51" name="Freeform: Shape 50">
            <a:extLst>
              <a:ext uri="{FF2B5EF4-FFF2-40B4-BE49-F238E27FC236}">
                <a16:creationId xmlns:a16="http://schemas.microsoft.com/office/drawing/2014/main" id="{D12BABA4-409E-4925-9FAB-3400D731D9BB}"/>
              </a:ext>
            </a:extLst>
          </p:cNvPr>
          <p:cNvSpPr/>
          <p:nvPr/>
        </p:nvSpPr>
        <p:spPr>
          <a:xfrm>
            <a:off x="1437912" y="1738058"/>
            <a:ext cx="272226" cy="0"/>
          </a:xfrm>
          <a:custGeom>
            <a:avLst/>
            <a:gdLst>
              <a:gd name="connsiteX0" fmla="*/ 272226 w 272226"/>
              <a:gd name="connsiteY0" fmla="*/ 0 h 0"/>
              <a:gd name="connsiteX1" fmla="*/ 0 w 272226"/>
              <a:gd name="connsiteY1" fmla="*/ 0 h 0"/>
            </a:gdLst>
            <a:ahLst/>
            <a:cxnLst>
              <a:cxn ang="0">
                <a:pos x="connsiteX0" y="connsiteY0"/>
              </a:cxn>
              <a:cxn ang="0">
                <a:pos x="connsiteX1" y="connsiteY1"/>
              </a:cxn>
            </a:cxnLst>
            <a:rect l="l" t="t" r="r" b="b"/>
            <a:pathLst>
              <a:path w="272226">
                <a:moveTo>
                  <a:pt x="272226" y="0"/>
                </a:move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a:extLst>
              <a:ext uri="{FF2B5EF4-FFF2-40B4-BE49-F238E27FC236}">
                <a16:creationId xmlns:a16="http://schemas.microsoft.com/office/drawing/2014/main" id="{7BC63769-7A9A-4FF3-AA65-A9B9333DD675}"/>
              </a:ext>
            </a:extLst>
          </p:cNvPr>
          <p:cNvSpPr/>
          <p:nvPr/>
        </p:nvSpPr>
        <p:spPr>
          <a:xfrm>
            <a:off x="4285814" y="1738058"/>
            <a:ext cx="272226" cy="0"/>
          </a:xfrm>
          <a:custGeom>
            <a:avLst/>
            <a:gdLst>
              <a:gd name="connsiteX0" fmla="*/ 272226 w 272226"/>
              <a:gd name="connsiteY0" fmla="*/ 0 h 0"/>
              <a:gd name="connsiteX1" fmla="*/ 0 w 272226"/>
              <a:gd name="connsiteY1" fmla="*/ 0 h 0"/>
            </a:gdLst>
            <a:ahLst/>
            <a:cxnLst>
              <a:cxn ang="0">
                <a:pos x="connsiteX0" y="connsiteY0"/>
              </a:cxn>
              <a:cxn ang="0">
                <a:pos x="connsiteX1" y="connsiteY1"/>
              </a:cxn>
            </a:cxnLst>
            <a:rect l="l" t="t" r="r" b="b"/>
            <a:pathLst>
              <a:path w="272226">
                <a:moveTo>
                  <a:pt x="272226" y="0"/>
                </a:move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1806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C13AA89D-C087-4F76-B3BF-2F212C13012E}"/>
              </a:ext>
            </a:extLst>
          </p:cNvPr>
          <p:cNvGraphicFramePr>
            <a:graphicFrameLocks/>
          </p:cNvGraphicFramePr>
          <p:nvPr/>
        </p:nvGraphicFramePr>
        <p:xfrm>
          <a:off x="4615120" y="4470309"/>
          <a:ext cx="4145928" cy="16035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66854316-3FC3-4B52-BB32-608F1B75BBD9}"/>
              </a:ext>
            </a:extLst>
          </p:cNvPr>
          <p:cNvGraphicFramePr>
            <a:graphicFrameLocks/>
          </p:cNvGraphicFramePr>
          <p:nvPr/>
        </p:nvGraphicFramePr>
        <p:xfrm>
          <a:off x="379181" y="4470309"/>
          <a:ext cx="4145928" cy="16035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a:extLst>
              <a:ext uri="{FF2B5EF4-FFF2-40B4-BE49-F238E27FC236}">
                <a16:creationId xmlns:a16="http://schemas.microsoft.com/office/drawing/2014/main" id="{453138FF-739B-4FEE-9659-217A9EF432B1}"/>
              </a:ext>
            </a:extLst>
          </p:cNvPr>
          <p:cNvGraphicFramePr>
            <a:graphicFrameLocks/>
          </p:cNvGraphicFramePr>
          <p:nvPr/>
        </p:nvGraphicFramePr>
        <p:xfrm>
          <a:off x="4615120" y="2759496"/>
          <a:ext cx="4145928" cy="16035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a:extLst>
              <a:ext uri="{FF2B5EF4-FFF2-40B4-BE49-F238E27FC236}">
                <a16:creationId xmlns:a16="http://schemas.microsoft.com/office/drawing/2014/main" id="{2A9A8599-2C07-4D2B-B871-E4BA67393BD1}"/>
              </a:ext>
            </a:extLst>
          </p:cNvPr>
          <p:cNvGraphicFramePr>
            <a:graphicFrameLocks/>
          </p:cNvGraphicFramePr>
          <p:nvPr/>
        </p:nvGraphicFramePr>
        <p:xfrm>
          <a:off x="379181" y="2759496"/>
          <a:ext cx="4145928" cy="1603583"/>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4AB7632E-4F4C-4E7D-9703-88D59B166C2E}"/>
              </a:ext>
            </a:extLst>
          </p:cNvPr>
          <p:cNvSpPr>
            <a:spLocks noGrp="1"/>
          </p:cNvSpPr>
          <p:nvPr>
            <p:ph type="title"/>
          </p:nvPr>
        </p:nvSpPr>
        <p:spPr/>
        <p:txBody>
          <a:bodyPr/>
          <a:lstStyle/>
          <a:p>
            <a:r>
              <a:rPr lang="en-IN"/>
              <a:t>OSP - Category A : </a:t>
            </a:r>
            <a:r>
              <a:rPr lang="en-IN" sz="2400" i="1"/>
              <a:t>TOI</a:t>
            </a:r>
            <a:r>
              <a:rPr lang="en-IN" sz="2400"/>
              <a:t> </a:t>
            </a:r>
            <a:r>
              <a:rPr lang="en-IN" sz="2400" i="1"/>
              <a:t>LPR &amp; Print Finish </a:t>
            </a:r>
            <a:r>
              <a:rPr lang="en-IN" sz="2400" i="1" baseline="-25000"/>
              <a:t>Feb 25</a:t>
            </a:r>
          </a:p>
        </p:txBody>
      </p:sp>
      <p:graphicFrame>
        <p:nvGraphicFramePr>
          <p:cNvPr id="17" name="Chart 16">
            <a:extLst>
              <a:ext uri="{FF2B5EF4-FFF2-40B4-BE49-F238E27FC236}">
                <a16:creationId xmlns:a16="http://schemas.microsoft.com/office/drawing/2014/main" id="{5047749E-34C7-44F9-91B8-C02608CACC08}"/>
              </a:ext>
            </a:extLst>
          </p:cNvPr>
          <p:cNvGraphicFramePr>
            <a:graphicFrameLocks/>
          </p:cNvGraphicFramePr>
          <p:nvPr/>
        </p:nvGraphicFramePr>
        <p:xfrm>
          <a:off x="379181" y="1063431"/>
          <a:ext cx="4145928" cy="1603583"/>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a:extLst>
              <a:ext uri="{FF2B5EF4-FFF2-40B4-BE49-F238E27FC236}">
                <a16:creationId xmlns:a16="http://schemas.microsoft.com/office/drawing/2014/main" id="{64DF41B6-CB60-4332-A96A-66D2C68FDDEF}"/>
              </a:ext>
            </a:extLst>
          </p:cNvPr>
          <p:cNvSpPr txBox="1"/>
          <p:nvPr/>
        </p:nvSpPr>
        <p:spPr>
          <a:xfrm>
            <a:off x="1103389" y="1099915"/>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Bhubaneswar </a:t>
            </a:r>
            <a:r>
              <a:rPr lang="en-US" sz="900">
                <a:solidFill>
                  <a:schemeClr val="tx2"/>
                </a:solidFill>
              </a:rPr>
              <a:t>(</a:t>
            </a:r>
            <a:r>
              <a:rPr lang="en-US" sz="900">
                <a:solidFill>
                  <a:schemeClr val="tx1">
                    <a:lumMod val="50000"/>
                    <a:lumOff val="50000"/>
                  </a:schemeClr>
                </a:solidFill>
              </a:rPr>
              <a:t>LPRS - 00:00</a:t>
            </a:r>
            <a:r>
              <a:rPr lang="en-US" sz="900">
                <a:solidFill>
                  <a:schemeClr val="tx2"/>
                </a:solidFill>
              </a:rPr>
              <a:t>, </a:t>
            </a:r>
            <a:r>
              <a:rPr lang="en-US" sz="900">
                <a:solidFill>
                  <a:srgbClr val="00B050"/>
                </a:solidFill>
              </a:rPr>
              <a:t>Sched. | PF – 03:00</a:t>
            </a:r>
            <a:r>
              <a:rPr lang="en-US" sz="900">
                <a:solidFill>
                  <a:schemeClr val="tx2"/>
                </a:solidFill>
              </a:rPr>
              <a:t>) </a:t>
            </a:r>
            <a:endParaRPr lang="en-US" sz="1200">
              <a:solidFill>
                <a:schemeClr val="tx2"/>
              </a:solidFill>
            </a:endParaRPr>
          </a:p>
        </p:txBody>
      </p:sp>
      <p:sp>
        <p:nvSpPr>
          <p:cNvPr id="12" name="TextBox 11">
            <a:extLst>
              <a:ext uri="{FF2B5EF4-FFF2-40B4-BE49-F238E27FC236}">
                <a16:creationId xmlns:a16="http://schemas.microsoft.com/office/drawing/2014/main" id="{0F6DCA05-98CA-4120-B060-EDF309BE5BF2}"/>
              </a:ext>
            </a:extLst>
          </p:cNvPr>
          <p:cNvSpPr txBox="1"/>
          <p:nvPr/>
        </p:nvSpPr>
        <p:spPr>
          <a:xfrm>
            <a:off x="1103389" y="2795853"/>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Patna </a:t>
            </a:r>
            <a:r>
              <a:rPr lang="en-US" sz="900">
                <a:solidFill>
                  <a:schemeClr val="tx2"/>
                </a:solidFill>
              </a:rPr>
              <a:t>(</a:t>
            </a:r>
            <a:r>
              <a:rPr lang="en-US" sz="900">
                <a:solidFill>
                  <a:schemeClr val="tx1">
                    <a:lumMod val="50000"/>
                    <a:lumOff val="50000"/>
                  </a:schemeClr>
                </a:solidFill>
              </a:rPr>
              <a:t>LPRS - 00:00</a:t>
            </a:r>
            <a:r>
              <a:rPr lang="en-US" sz="900">
                <a:solidFill>
                  <a:schemeClr val="tx2"/>
                </a:solidFill>
              </a:rPr>
              <a:t>, </a:t>
            </a:r>
            <a:r>
              <a:rPr lang="en-US" sz="900">
                <a:solidFill>
                  <a:srgbClr val="00B050"/>
                </a:solidFill>
              </a:rPr>
              <a:t>Sched. PF – 02:00</a:t>
            </a:r>
            <a:r>
              <a:rPr lang="en-US" sz="900">
                <a:solidFill>
                  <a:schemeClr val="tx2"/>
                </a:solidFill>
              </a:rPr>
              <a:t>) </a:t>
            </a:r>
            <a:endParaRPr lang="en-US" sz="1200">
              <a:solidFill>
                <a:schemeClr val="tx2"/>
              </a:solidFill>
            </a:endParaRPr>
          </a:p>
        </p:txBody>
      </p:sp>
      <p:sp>
        <p:nvSpPr>
          <p:cNvPr id="14" name="TextBox 13">
            <a:extLst>
              <a:ext uri="{FF2B5EF4-FFF2-40B4-BE49-F238E27FC236}">
                <a16:creationId xmlns:a16="http://schemas.microsoft.com/office/drawing/2014/main" id="{0BF21A51-063D-42C3-9D3B-C1AB05A873B6}"/>
              </a:ext>
            </a:extLst>
          </p:cNvPr>
          <p:cNvSpPr txBox="1"/>
          <p:nvPr/>
        </p:nvSpPr>
        <p:spPr>
          <a:xfrm>
            <a:off x="1103389" y="4491792"/>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Chandigarh </a:t>
            </a:r>
            <a:r>
              <a:rPr lang="en-US" sz="900">
                <a:solidFill>
                  <a:schemeClr val="tx2"/>
                </a:solidFill>
              </a:rPr>
              <a:t>(</a:t>
            </a:r>
            <a:r>
              <a:rPr lang="en-US" sz="900">
                <a:solidFill>
                  <a:schemeClr val="tx1">
                    <a:lumMod val="50000"/>
                    <a:lumOff val="50000"/>
                  </a:schemeClr>
                </a:solidFill>
              </a:rPr>
              <a:t>LPRS – 01:00</a:t>
            </a:r>
            <a:r>
              <a:rPr lang="en-US" sz="900">
                <a:solidFill>
                  <a:schemeClr val="tx2"/>
                </a:solidFill>
              </a:rPr>
              <a:t>, </a:t>
            </a:r>
            <a:r>
              <a:rPr lang="en-US" sz="900">
                <a:solidFill>
                  <a:srgbClr val="00B050"/>
                </a:solidFill>
              </a:rPr>
              <a:t>Sched. PF –04:00</a:t>
            </a:r>
            <a:r>
              <a:rPr lang="en-US" sz="900">
                <a:solidFill>
                  <a:schemeClr val="tx2"/>
                </a:solidFill>
              </a:rPr>
              <a:t>) </a:t>
            </a:r>
            <a:endParaRPr lang="en-US" sz="1200">
              <a:solidFill>
                <a:schemeClr val="tx2"/>
              </a:solidFill>
            </a:endParaRPr>
          </a:p>
        </p:txBody>
      </p:sp>
      <p:graphicFrame>
        <p:nvGraphicFramePr>
          <p:cNvPr id="15" name="Chart 14">
            <a:extLst>
              <a:ext uri="{FF2B5EF4-FFF2-40B4-BE49-F238E27FC236}">
                <a16:creationId xmlns:a16="http://schemas.microsoft.com/office/drawing/2014/main" id="{F88863D7-2DD5-438B-B241-81B0A5769933}"/>
              </a:ext>
            </a:extLst>
          </p:cNvPr>
          <p:cNvGraphicFramePr>
            <a:graphicFrameLocks/>
          </p:cNvGraphicFramePr>
          <p:nvPr/>
        </p:nvGraphicFramePr>
        <p:xfrm>
          <a:off x="4615120" y="1063431"/>
          <a:ext cx="4145928" cy="1603583"/>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4AE671AA-A1C7-4D53-BD78-860B7E1DB6A7}"/>
              </a:ext>
            </a:extLst>
          </p:cNvPr>
          <p:cNvSpPr txBox="1"/>
          <p:nvPr/>
        </p:nvSpPr>
        <p:spPr>
          <a:xfrm>
            <a:off x="5339328" y="1099915"/>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Coimbatore </a:t>
            </a:r>
            <a:r>
              <a:rPr lang="en-US" sz="900">
                <a:solidFill>
                  <a:schemeClr val="tx2"/>
                </a:solidFill>
              </a:rPr>
              <a:t>(</a:t>
            </a:r>
            <a:r>
              <a:rPr lang="en-US" sz="900">
                <a:solidFill>
                  <a:schemeClr val="tx1">
                    <a:lumMod val="50000"/>
                    <a:lumOff val="50000"/>
                  </a:schemeClr>
                </a:solidFill>
              </a:rPr>
              <a:t>LPRS - 01:00</a:t>
            </a:r>
            <a:r>
              <a:rPr lang="en-US" sz="900">
                <a:solidFill>
                  <a:schemeClr val="tx2"/>
                </a:solidFill>
              </a:rPr>
              <a:t>, </a:t>
            </a:r>
            <a:r>
              <a:rPr lang="en-US" sz="900">
                <a:solidFill>
                  <a:srgbClr val="00B050"/>
                </a:solidFill>
              </a:rPr>
              <a:t>Sched. PF – 03:30</a:t>
            </a:r>
            <a:r>
              <a:rPr lang="en-US" sz="900">
                <a:solidFill>
                  <a:schemeClr val="tx2"/>
                </a:solidFill>
              </a:rPr>
              <a:t>) </a:t>
            </a:r>
            <a:endParaRPr lang="en-US" sz="1200">
              <a:solidFill>
                <a:schemeClr val="tx2"/>
              </a:solidFill>
            </a:endParaRPr>
          </a:p>
        </p:txBody>
      </p:sp>
      <p:sp>
        <p:nvSpPr>
          <p:cNvPr id="19" name="TextBox 18">
            <a:extLst>
              <a:ext uri="{FF2B5EF4-FFF2-40B4-BE49-F238E27FC236}">
                <a16:creationId xmlns:a16="http://schemas.microsoft.com/office/drawing/2014/main" id="{22ADAC35-0206-44FF-9139-897E6270C4AC}"/>
              </a:ext>
            </a:extLst>
          </p:cNvPr>
          <p:cNvSpPr txBox="1"/>
          <p:nvPr/>
        </p:nvSpPr>
        <p:spPr>
          <a:xfrm>
            <a:off x="5339328" y="2795853"/>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Kochi </a:t>
            </a:r>
            <a:r>
              <a:rPr lang="en-US" sz="900">
                <a:solidFill>
                  <a:schemeClr val="tx2"/>
                </a:solidFill>
              </a:rPr>
              <a:t>(</a:t>
            </a:r>
            <a:r>
              <a:rPr lang="en-US" sz="900">
                <a:solidFill>
                  <a:schemeClr val="tx1">
                    <a:lumMod val="50000"/>
                    <a:lumOff val="50000"/>
                  </a:schemeClr>
                </a:solidFill>
              </a:rPr>
              <a:t>LPRS – 00:00</a:t>
            </a:r>
            <a:r>
              <a:rPr lang="en-US" sz="900">
                <a:solidFill>
                  <a:schemeClr val="tx2"/>
                </a:solidFill>
              </a:rPr>
              <a:t>, </a:t>
            </a:r>
            <a:r>
              <a:rPr lang="en-US" sz="900">
                <a:solidFill>
                  <a:srgbClr val="00B050"/>
                </a:solidFill>
              </a:rPr>
              <a:t>Sched. PF – 02:30</a:t>
            </a:r>
            <a:r>
              <a:rPr lang="en-US" sz="900">
                <a:solidFill>
                  <a:schemeClr val="tx2"/>
                </a:solidFill>
              </a:rPr>
              <a:t>) </a:t>
            </a:r>
            <a:endParaRPr lang="en-US" sz="1200">
              <a:solidFill>
                <a:schemeClr val="tx2"/>
              </a:solidFill>
            </a:endParaRPr>
          </a:p>
        </p:txBody>
      </p:sp>
      <p:sp>
        <p:nvSpPr>
          <p:cNvPr id="21" name="TextBox 20">
            <a:extLst>
              <a:ext uri="{FF2B5EF4-FFF2-40B4-BE49-F238E27FC236}">
                <a16:creationId xmlns:a16="http://schemas.microsoft.com/office/drawing/2014/main" id="{52DAA41D-CC7B-44CC-91FB-1727B454458A}"/>
              </a:ext>
            </a:extLst>
          </p:cNvPr>
          <p:cNvSpPr txBox="1"/>
          <p:nvPr/>
        </p:nvSpPr>
        <p:spPr>
          <a:xfrm>
            <a:off x="5339328" y="4491792"/>
            <a:ext cx="2735385" cy="132621"/>
          </a:xfrm>
          <a:prstGeom prst="rect">
            <a:avLst/>
          </a:prstGeom>
          <a:noFill/>
          <a:effectLst/>
        </p:spPr>
        <p:txBody>
          <a:bodyPr wrap="square" lIns="0" tIns="0" rIns="0" bIns="0" rtlCol="0" anchor="ctr" anchorCtr="0">
            <a:noAutofit/>
          </a:bodyPr>
          <a:lstStyle/>
          <a:p>
            <a:pPr algn="ctr"/>
            <a:r>
              <a:rPr lang="en-US" sz="1200">
                <a:solidFill>
                  <a:schemeClr val="tx2"/>
                </a:solidFill>
              </a:rPr>
              <a:t>Jaipur </a:t>
            </a:r>
            <a:r>
              <a:rPr lang="en-US" sz="900">
                <a:solidFill>
                  <a:schemeClr val="tx2"/>
                </a:solidFill>
              </a:rPr>
              <a:t>(</a:t>
            </a:r>
            <a:r>
              <a:rPr lang="en-US" sz="900">
                <a:solidFill>
                  <a:schemeClr val="tx1">
                    <a:lumMod val="50000"/>
                    <a:lumOff val="50000"/>
                  </a:schemeClr>
                </a:solidFill>
              </a:rPr>
              <a:t>LPRS - 00:45</a:t>
            </a:r>
            <a:r>
              <a:rPr lang="en-US" sz="900">
                <a:solidFill>
                  <a:schemeClr val="tx2"/>
                </a:solidFill>
              </a:rPr>
              <a:t>, </a:t>
            </a:r>
            <a:r>
              <a:rPr lang="en-US" sz="900">
                <a:solidFill>
                  <a:srgbClr val="00B050"/>
                </a:solidFill>
              </a:rPr>
              <a:t>Sched. PF – 04:00</a:t>
            </a:r>
            <a:r>
              <a:rPr lang="en-US" sz="900">
                <a:solidFill>
                  <a:schemeClr val="tx2"/>
                </a:solidFill>
              </a:rPr>
              <a:t>) </a:t>
            </a:r>
            <a:endParaRPr lang="en-US" sz="1200">
              <a:solidFill>
                <a:schemeClr val="tx2"/>
              </a:solidFill>
            </a:endParaRPr>
          </a:p>
        </p:txBody>
      </p:sp>
      <p:sp>
        <p:nvSpPr>
          <p:cNvPr id="22" name="Rectangle 21">
            <a:extLst>
              <a:ext uri="{FF2B5EF4-FFF2-40B4-BE49-F238E27FC236}">
                <a16:creationId xmlns:a16="http://schemas.microsoft.com/office/drawing/2014/main" id="{33FC7AD1-E12D-4A49-B823-7F7C7C999BBA}"/>
              </a:ext>
            </a:extLst>
          </p:cNvPr>
          <p:cNvSpPr/>
          <p:nvPr/>
        </p:nvSpPr>
        <p:spPr>
          <a:xfrm>
            <a:off x="8956431" y="1064860"/>
            <a:ext cx="2868246" cy="5009662"/>
          </a:xfrm>
          <a:prstGeom prst="rect">
            <a:avLst/>
          </a:prstGeom>
          <a:solidFill>
            <a:schemeClr val="bg1"/>
          </a:solidFill>
          <a:ln w="9525">
            <a:solidFill>
              <a:srgbClr val="E2E9F6"/>
            </a:solidFill>
          </a:ln>
          <a:effectLst>
            <a:outerShdw dist="25400" dir="2700000" algn="tl" rotWithShape="0">
              <a:schemeClr val="bg2">
                <a:lumMod val="9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1.1Bri</a:t>
            </a:r>
            <a:endParaRPr lang="en-IN"/>
          </a:p>
        </p:txBody>
      </p:sp>
      <p:sp>
        <p:nvSpPr>
          <p:cNvPr id="23" name="TextBox 22">
            <a:extLst>
              <a:ext uri="{FF2B5EF4-FFF2-40B4-BE49-F238E27FC236}">
                <a16:creationId xmlns:a16="http://schemas.microsoft.com/office/drawing/2014/main" id="{5767E720-C069-4A0A-B930-CF09FB86BFA3}"/>
              </a:ext>
            </a:extLst>
          </p:cNvPr>
          <p:cNvSpPr txBox="1"/>
          <p:nvPr/>
        </p:nvSpPr>
        <p:spPr>
          <a:xfrm>
            <a:off x="9618094" y="1064860"/>
            <a:ext cx="1567139" cy="288147"/>
          </a:xfrm>
          <a:prstGeom prst="rect">
            <a:avLst/>
          </a:prstGeom>
          <a:solidFill>
            <a:srgbClr val="F2F2F2"/>
          </a:solidFill>
          <a:effectLst>
            <a:outerShdw dist="25400" dir="1800000" algn="tl" rotWithShape="0">
              <a:schemeClr val="bg2">
                <a:lumMod val="90000"/>
                <a:alpha val="40000"/>
              </a:schemeClr>
            </a:outerShdw>
          </a:effectLst>
        </p:spPr>
        <p:txBody>
          <a:bodyPr wrap="square" lIns="36000" tIns="36000" rIns="36000" bIns="36000" rtlCol="0">
            <a:spAutoFit/>
          </a:bodyPr>
          <a:lstStyle/>
          <a:p>
            <a:pPr algn="ctr"/>
            <a:r>
              <a:rPr lang="en-US" sz="1400" b="1">
                <a:solidFill>
                  <a:schemeClr val="tx2"/>
                </a:solidFill>
              </a:rPr>
              <a:t>Highlights</a:t>
            </a:r>
            <a:endParaRPr lang="en-IN" sz="1400" b="1">
              <a:solidFill>
                <a:schemeClr val="tx2"/>
              </a:solidFill>
            </a:endParaRPr>
          </a:p>
        </p:txBody>
      </p:sp>
      <p:sp>
        <p:nvSpPr>
          <p:cNvPr id="3" name="TextBox 2">
            <a:extLst>
              <a:ext uri="{FF2B5EF4-FFF2-40B4-BE49-F238E27FC236}">
                <a16:creationId xmlns:a16="http://schemas.microsoft.com/office/drawing/2014/main" id="{CAD23399-A4F9-47EF-BF14-D7DCDBAF4C1D}"/>
              </a:ext>
            </a:extLst>
          </p:cNvPr>
          <p:cNvSpPr txBox="1"/>
          <p:nvPr/>
        </p:nvSpPr>
        <p:spPr>
          <a:xfrm>
            <a:off x="7042973" y="6110448"/>
            <a:ext cx="1761813" cy="215444"/>
          </a:xfrm>
          <a:prstGeom prst="rect">
            <a:avLst/>
          </a:prstGeom>
          <a:noFill/>
        </p:spPr>
        <p:txBody>
          <a:bodyPr wrap="square" rtlCol="0">
            <a:spAutoFit/>
          </a:bodyPr>
          <a:lstStyle/>
          <a:p>
            <a:pPr algn="r"/>
            <a:r>
              <a:rPr lang="en-US" sz="800">
                <a:solidFill>
                  <a:schemeClr val="tx1">
                    <a:lumMod val="50000"/>
                    <a:lumOff val="50000"/>
                  </a:schemeClr>
                </a:solidFill>
              </a:rPr>
              <a:t>Considered only TOI main editions</a:t>
            </a:r>
            <a:endParaRPr lang="en-IN" sz="800">
              <a:solidFill>
                <a:schemeClr val="tx1">
                  <a:lumMod val="50000"/>
                  <a:lumOff val="50000"/>
                </a:schemeClr>
              </a:solidFill>
            </a:endParaRPr>
          </a:p>
        </p:txBody>
      </p:sp>
      <p:sp>
        <p:nvSpPr>
          <p:cNvPr id="31" name="TextBox 30">
            <a:extLst>
              <a:ext uri="{FF2B5EF4-FFF2-40B4-BE49-F238E27FC236}">
                <a16:creationId xmlns:a16="http://schemas.microsoft.com/office/drawing/2014/main" id="{179D11CD-0129-402B-9AB1-407EBA650E62}"/>
              </a:ext>
            </a:extLst>
          </p:cNvPr>
          <p:cNvSpPr txBox="1"/>
          <p:nvPr/>
        </p:nvSpPr>
        <p:spPr>
          <a:xfrm>
            <a:off x="10558585" y="6249158"/>
            <a:ext cx="1341094" cy="215444"/>
          </a:xfrm>
          <a:prstGeom prst="rect">
            <a:avLst/>
          </a:prstGeom>
          <a:noFill/>
        </p:spPr>
        <p:txBody>
          <a:bodyPr wrap="square" rtlCol="0">
            <a:spAutoFit/>
          </a:bodyPr>
          <a:lstStyle/>
          <a:p>
            <a:pPr algn="r"/>
            <a:r>
              <a:rPr lang="en-US" sz="800">
                <a:solidFill>
                  <a:schemeClr val="bg1">
                    <a:lumMod val="65000"/>
                  </a:schemeClr>
                </a:solidFill>
              </a:rPr>
              <a:t>Data source : Pi4.O</a:t>
            </a:r>
            <a:endParaRPr lang="en-IN" sz="800">
              <a:solidFill>
                <a:schemeClr val="bg1">
                  <a:lumMod val="65000"/>
                </a:schemeClr>
              </a:solidFill>
            </a:endParaRPr>
          </a:p>
        </p:txBody>
      </p:sp>
      <p:pic>
        <p:nvPicPr>
          <p:cNvPr id="34" name="Picture 33">
            <a:extLst>
              <a:ext uri="{FF2B5EF4-FFF2-40B4-BE49-F238E27FC236}">
                <a16:creationId xmlns:a16="http://schemas.microsoft.com/office/drawing/2014/main" id="{8DFE8DF8-EBA2-4229-97AF-A42D1A04FA67}"/>
              </a:ext>
            </a:extLst>
          </p:cNvPr>
          <p:cNvPicPr>
            <a:picLocks noChangeAspect="1"/>
          </p:cNvPicPr>
          <p:nvPr/>
        </p:nvPicPr>
        <p:blipFill rotWithShape="1">
          <a:blip r:embed="rId9"/>
          <a:srcRect l="29154" t="92456" r="28808" b="2280"/>
          <a:stretch/>
        </p:blipFill>
        <p:spPr>
          <a:xfrm>
            <a:off x="3086100" y="6103620"/>
            <a:ext cx="3086100" cy="196850"/>
          </a:xfrm>
          <a:prstGeom prst="rect">
            <a:avLst/>
          </a:prstGeom>
        </p:spPr>
      </p:pic>
      <p:sp>
        <p:nvSpPr>
          <p:cNvPr id="35" name="TextBox 34">
            <a:extLst>
              <a:ext uri="{FF2B5EF4-FFF2-40B4-BE49-F238E27FC236}">
                <a16:creationId xmlns:a16="http://schemas.microsoft.com/office/drawing/2014/main" id="{BE0A1124-8A8B-4070-B75E-A000A63EF252}"/>
              </a:ext>
            </a:extLst>
          </p:cNvPr>
          <p:cNvSpPr txBox="1"/>
          <p:nvPr/>
        </p:nvSpPr>
        <p:spPr>
          <a:xfrm>
            <a:off x="1270230" y="1208719"/>
            <a:ext cx="2536322"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0.37 L |  </a:t>
            </a:r>
            <a:r>
              <a:rPr lang="en-IN" sz="700" i="1" err="1">
                <a:solidFill>
                  <a:srgbClr val="44546A"/>
                </a:solidFill>
              </a:rPr>
              <a:t>Avg</a:t>
            </a:r>
            <a:r>
              <a:rPr lang="en-IN" sz="700" i="1">
                <a:solidFill>
                  <a:srgbClr val="44546A"/>
                </a:solidFill>
              </a:rPr>
              <a:t> LPR : 00:21 | </a:t>
            </a:r>
            <a:r>
              <a:rPr lang="en-IN" sz="700" i="1" err="1">
                <a:solidFill>
                  <a:srgbClr val="44546A"/>
                </a:solidFill>
              </a:rPr>
              <a:t>Avg</a:t>
            </a:r>
            <a:r>
              <a:rPr lang="en-IN" sz="700" i="1">
                <a:solidFill>
                  <a:srgbClr val="44546A"/>
                </a:solidFill>
              </a:rPr>
              <a:t> PF : 02:01 </a:t>
            </a:r>
          </a:p>
        </p:txBody>
      </p:sp>
      <p:sp>
        <p:nvSpPr>
          <p:cNvPr id="43" name="TextBox 42">
            <a:extLst>
              <a:ext uri="{FF2B5EF4-FFF2-40B4-BE49-F238E27FC236}">
                <a16:creationId xmlns:a16="http://schemas.microsoft.com/office/drawing/2014/main" id="{092C421C-259B-496A-BC69-965E6BD1950D}"/>
              </a:ext>
            </a:extLst>
          </p:cNvPr>
          <p:cNvSpPr txBox="1"/>
          <p:nvPr/>
        </p:nvSpPr>
        <p:spPr>
          <a:xfrm>
            <a:off x="5585701" y="1208719"/>
            <a:ext cx="2234281"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0.25 L | </a:t>
            </a:r>
            <a:r>
              <a:rPr lang="en-IN" sz="700" i="1" err="1">
                <a:solidFill>
                  <a:srgbClr val="44546A"/>
                </a:solidFill>
              </a:rPr>
              <a:t>Avg</a:t>
            </a:r>
            <a:r>
              <a:rPr lang="en-IN" sz="700" i="1">
                <a:solidFill>
                  <a:srgbClr val="44546A"/>
                </a:solidFill>
              </a:rPr>
              <a:t> LPR : 01:08| </a:t>
            </a:r>
            <a:r>
              <a:rPr lang="en-IN" sz="700" i="1" err="1">
                <a:solidFill>
                  <a:srgbClr val="44546A"/>
                </a:solidFill>
              </a:rPr>
              <a:t>Avg</a:t>
            </a:r>
            <a:r>
              <a:rPr lang="en-IN" sz="700" i="1">
                <a:solidFill>
                  <a:srgbClr val="44546A"/>
                </a:solidFill>
              </a:rPr>
              <a:t> PF : 03:05</a:t>
            </a:r>
          </a:p>
        </p:txBody>
      </p:sp>
      <p:sp>
        <p:nvSpPr>
          <p:cNvPr id="45" name="TextBox 44">
            <a:extLst>
              <a:ext uri="{FF2B5EF4-FFF2-40B4-BE49-F238E27FC236}">
                <a16:creationId xmlns:a16="http://schemas.microsoft.com/office/drawing/2014/main" id="{21C3B182-9596-40CB-8BBC-E312B514A1A7}"/>
              </a:ext>
            </a:extLst>
          </p:cNvPr>
          <p:cNvSpPr txBox="1"/>
          <p:nvPr/>
        </p:nvSpPr>
        <p:spPr>
          <a:xfrm>
            <a:off x="1237130" y="2929519"/>
            <a:ext cx="2490808"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0.29 L | | </a:t>
            </a:r>
            <a:r>
              <a:rPr lang="en-IN" sz="700" i="1" err="1">
                <a:solidFill>
                  <a:srgbClr val="44546A"/>
                </a:solidFill>
              </a:rPr>
              <a:t>Avg</a:t>
            </a:r>
            <a:r>
              <a:rPr lang="en-IN" sz="700" i="1">
                <a:solidFill>
                  <a:srgbClr val="44546A"/>
                </a:solidFill>
              </a:rPr>
              <a:t> LPR : 23:58 | </a:t>
            </a:r>
            <a:r>
              <a:rPr lang="en-IN" sz="700" i="1" err="1">
                <a:solidFill>
                  <a:srgbClr val="44546A"/>
                </a:solidFill>
              </a:rPr>
              <a:t>Avg</a:t>
            </a:r>
            <a:r>
              <a:rPr lang="en-IN" sz="700" i="1">
                <a:solidFill>
                  <a:srgbClr val="44546A"/>
                </a:solidFill>
              </a:rPr>
              <a:t> PF : 01:17</a:t>
            </a:r>
          </a:p>
        </p:txBody>
      </p:sp>
      <p:sp>
        <p:nvSpPr>
          <p:cNvPr id="46" name="TextBox 45">
            <a:extLst>
              <a:ext uri="{FF2B5EF4-FFF2-40B4-BE49-F238E27FC236}">
                <a16:creationId xmlns:a16="http://schemas.microsoft.com/office/drawing/2014/main" id="{4AD234FB-E5C8-498E-8B12-9AFD1AFB5607}"/>
              </a:ext>
            </a:extLst>
          </p:cNvPr>
          <p:cNvSpPr txBox="1"/>
          <p:nvPr/>
        </p:nvSpPr>
        <p:spPr>
          <a:xfrm>
            <a:off x="5420199" y="2929519"/>
            <a:ext cx="2594248"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0.16 L | </a:t>
            </a:r>
            <a:r>
              <a:rPr lang="en-IN" sz="700" i="1" err="1">
                <a:solidFill>
                  <a:srgbClr val="44546A"/>
                </a:solidFill>
              </a:rPr>
              <a:t>Avg</a:t>
            </a:r>
            <a:r>
              <a:rPr lang="en-IN" sz="700" i="1">
                <a:solidFill>
                  <a:srgbClr val="44546A"/>
                </a:solidFill>
              </a:rPr>
              <a:t> LPR : 00:54 | </a:t>
            </a:r>
            <a:r>
              <a:rPr lang="en-IN" sz="700" i="1" err="1">
                <a:solidFill>
                  <a:srgbClr val="44546A"/>
                </a:solidFill>
              </a:rPr>
              <a:t>Avg</a:t>
            </a:r>
            <a:r>
              <a:rPr lang="en-IN" sz="700" i="1">
                <a:solidFill>
                  <a:srgbClr val="44546A"/>
                </a:solidFill>
              </a:rPr>
              <a:t> PF : 02:06</a:t>
            </a:r>
          </a:p>
        </p:txBody>
      </p:sp>
      <p:sp>
        <p:nvSpPr>
          <p:cNvPr id="49" name="TextBox 48">
            <a:extLst>
              <a:ext uri="{FF2B5EF4-FFF2-40B4-BE49-F238E27FC236}">
                <a16:creationId xmlns:a16="http://schemas.microsoft.com/office/drawing/2014/main" id="{266DABBF-015C-4685-9555-AD8CD3294CAE}"/>
              </a:ext>
            </a:extLst>
          </p:cNvPr>
          <p:cNvSpPr txBox="1"/>
          <p:nvPr/>
        </p:nvSpPr>
        <p:spPr>
          <a:xfrm>
            <a:off x="1255932" y="5594514"/>
            <a:ext cx="2209455"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0.54 L | </a:t>
            </a:r>
            <a:r>
              <a:rPr lang="en-IN" sz="700" i="1" err="1">
                <a:solidFill>
                  <a:srgbClr val="44546A"/>
                </a:solidFill>
              </a:rPr>
              <a:t>Avg</a:t>
            </a:r>
            <a:r>
              <a:rPr lang="en-IN" sz="700" i="1">
                <a:solidFill>
                  <a:srgbClr val="44546A"/>
                </a:solidFill>
              </a:rPr>
              <a:t> LPR : 01:16 | </a:t>
            </a:r>
            <a:r>
              <a:rPr lang="en-IN" sz="700" i="1" err="1">
                <a:solidFill>
                  <a:srgbClr val="44546A"/>
                </a:solidFill>
              </a:rPr>
              <a:t>Avg</a:t>
            </a:r>
            <a:r>
              <a:rPr lang="en-IN" sz="700" i="1">
                <a:solidFill>
                  <a:srgbClr val="44546A"/>
                </a:solidFill>
              </a:rPr>
              <a:t> PF : 03:30</a:t>
            </a:r>
          </a:p>
        </p:txBody>
      </p:sp>
      <p:sp>
        <p:nvSpPr>
          <p:cNvPr id="50" name="TextBox 49">
            <a:extLst>
              <a:ext uri="{FF2B5EF4-FFF2-40B4-BE49-F238E27FC236}">
                <a16:creationId xmlns:a16="http://schemas.microsoft.com/office/drawing/2014/main" id="{4055AE7C-08EC-4666-98F4-C50158E6DADA}"/>
              </a:ext>
            </a:extLst>
          </p:cNvPr>
          <p:cNvSpPr txBox="1"/>
          <p:nvPr/>
        </p:nvSpPr>
        <p:spPr>
          <a:xfrm>
            <a:off x="5536210" y="5612800"/>
            <a:ext cx="2097741" cy="200055"/>
          </a:xfrm>
          <a:prstGeom prst="rect">
            <a:avLst/>
          </a:prstGeom>
          <a:noFill/>
        </p:spPr>
        <p:txBody>
          <a:bodyPr wrap="square" rtlCol="0">
            <a:spAutoFit/>
          </a:bodyPr>
          <a:lstStyle/>
          <a:p>
            <a:pPr algn="ctr" defTabSz="360363">
              <a:tabLst>
                <a:tab pos="266700" algn="l"/>
              </a:tabLst>
            </a:pPr>
            <a:r>
              <a:rPr lang="en-IN" sz="700" i="1" err="1">
                <a:solidFill>
                  <a:srgbClr val="44546A"/>
                </a:solidFill>
              </a:rPr>
              <a:t>Avg</a:t>
            </a:r>
            <a:r>
              <a:rPr lang="en-IN" sz="700" i="1">
                <a:solidFill>
                  <a:srgbClr val="44546A"/>
                </a:solidFill>
              </a:rPr>
              <a:t> PO : 0.48 L | </a:t>
            </a:r>
            <a:r>
              <a:rPr lang="en-IN" sz="700" i="1" err="1">
                <a:solidFill>
                  <a:srgbClr val="44546A"/>
                </a:solidFill>
              </a:rPr>
              <a:t>Avg</a:t>
            </a:r>
            <a:r>
              <a:rPr lang="en-IN" sz="700" i="1">
                <a:solidFill>
                  <a:srgbClr val="44546A"/>
                </a:solidFill>
              </a:rPr>
              <a:t> LPR : 01:08 | </a:t>
            </a:r>
            <a:r>
              <a:rPr lang="en-IN" sz="700" i="1" err="1">
                <a:solidFill>
                  <a:srgbClr val="44546A"/>
                </a:solidFill>
              </a:rPr>
              <a:t>Avg</a:t>
            </a:r>
            <a:r>
              <a:rPr lang="en-IN" sz="700" i="1">
                <a:solidFill>
                  <a:srgbClr val="44546A"/>
                </a:solidFill>
              </a:rPr>
              <a:t> PF : 02:55</a:t>
            </a:r>
          </a:p>
        </p:txBody>
      </p:sp>
      <p:sp>
        <p:nvSpPr>
          <p:cNvPr id="4" name="TextBox 3">
            <a:extLst>
              <a:ext uri="{FF2B5EF4-FFF2-40B4-BE49-F238E27FC236}">
                <a16:creationId xmlns:a16="http://schemas.microsoft.com/office/drawing/2014/main" id="{8394ABCC-9C22-9FA6-1067-CA238DDC0F5C}"/>
              </a:ext>
            </a:extLst>
          </p:cNvPr>
          <p:cNvSpPr txBox="1"/>
          <p:nvPr/>
        </p:nvSpPr>
        <p:spPr>
          <a:xfrm>
            <a:off x="8956431" y="1654233"/>
            <a:ext cx="2856387" cy="4154984"/>
          </a:xfrm>
          <a:prstGeom prst="rect">
            <a:avLst/>
          </a:prstGeom>
          <a:noFill/>
        </p:spPr>
        <p:txBody>
          <a:bodyPr wrap="square" rtlCol="0">
            <a:spAutoFit/>
          </a:bodyPr>
          <a:lstStyle/>
          <a:p>
            <a:pPr marL="171450" indent="-171450">
              <a:buFont typeface="Arial" panose="020B0604020202020204" pitchFamily="34" charset="0"/>
              <a:buChar char="•"/>
            </a:pPr>
            <a:r>
              <a:rPr lang="en-US" sz="1200"/>
              <a:t>On Budget Day, ET printing increased by nearly 157% compared to normal days, with a total of 5.18 lakh copies of TOI and ET printed across all 26 OSP locations. Print completion compliance was achieved at 100%, while NP consumption saw an 85% increase on Budget Day.</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Big Basket Storyteller innovation was successfully executed for the first time with standard SNP, contributing to revenue generation across most OSP locations. Despite initial readiness and technical  challenges at certain OSP locations, the innovation was successfully delivered.</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Madurai continues to face issues related to spare obsolescence and difficulties in handling editions with more than 20 pages.</a:t>
            </a:r>
            <a:endParaRPr lang="en-IN" sz="1200"/>
          </a:p>
        </p:txBody>
      </p:sp>
    </p:spTree>
    <p:extLst>
      <p:ext uri="{BB962C8B-B14F-4D97-AF65-F5344CB8AC3E}">
        <p14:creationId xmlns:p14="http://schemas.microsoft.com/office/powerpoint/2010/main" val="3172947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1349-BB2D-42D2-A2CD-25008E8CBBFC}"/>
              </a:ext>
            </a:extLst>
          </p:cNvPr>
          <p:cNvSpPr>
            <a:spLocks noGrp="1"/>
          </p:cNvSpPr>
          <p:nvPr>
            <p:ph type="title"/>
          </p:nvPr>
        </p:nvSpPr>
        <p:spPr/>
        <p:txBody>
          <a:bodyPr>
            <a:normAutofit fontScale="90000"/>
          </a:bodyPr>
          <a:lstStyle/>
          <a:p>
            <a:r>
              <a:rPr lang="en-IN">
                <a:latin typeface="Arial"/>
                <a:cs typeface="Arial"/>
              </a:rPr>
              <a:t>OSP Press Details &amp; Print Order: </a:t>
            </a:r>
            <a:r>
              <a:rPr lang="en-IN" sz="2400" i="1">
                <a:latin typeface="Arial"/>
                <a:cs typeface="Arial"/>
              </a:rPr>
              <a:t>Category ‘A*’ Centres </a:t>
            </a:r>
            <a:r>
              <a:rPr lang="en-IN" sz="2400" i="1" baseline="-25000">
                <a:latin typeface="Arial"/>
                <a:cs typeface="Arial"/>
              </a:rPr>
              <a:t>Feb 25</a:t>
            </a:r>
            <a:endParaRPr lang="en-IN" sz="2000" i="1" baseline="-25000">
              <a:latin typeface="Arial"/>
              <a:cs typeface="Arial"/>
            </a:endParaRPr>
          </a:p>
        </p:txBody>
      </p:sp>
      <p:grpSp>
        <p:nvGrpSpPr>
          <p:cNvPr id="26" name="Group 25">
            <a:extLst>
              <a:ext uri="{FF2B5EF4-FFF2-40B4-BE49-F238E27FC236}">
                <a16:creationId xmlns:a16="http://schemas.microsoft.com/office/drawing/2014/main" id="{9B0336B4-39D8-473D-9DE1-B7E8E4863746}"/>
              </a:ext>
            </a:extLst>
          </p:cNvPr>
          <p:cNvGrpSpPr/>
          <p:nvPr/>
        </p:nvGrpSpPr>
        <p:grpSpPr>
          <a:xfrm>
            <a:off x="6643711" y="6137903"/>
            <a:ext cx="2431771" cy="261610"/>
            <a:chOff x="6708849" y="6106643"/>
            <a:chExt cx="2431771" cy="261610"/>
          </a:xfrm>
        </p:grpSpPr>
        <p:grpSp>
          <p:nvGrpSpPr>
            <p:cNvPr id="25" name="Group 24">
              <a:extLst>
                <a:ext uri="{FF2B5EF4-FFF2-40B4-BE49-F238E27FC236}">
                  <a16:creationId xmlns:a16="http://schemas.microsoft.com/office/drawing/2014/main" id="{1EB8A2C7-9EF4-4947-9613-0AC8878A2F97}"/>
                </a:ext>
              </a:extLst>
            </p:cNvPr>
            <p:cNvGrpSpPr/>
            <p:nvPr/>
          </p:nvGrpSpPr>
          <p:grpSpPr>
            <a:xfrm>
              <a:off x="7714203" y="6106643"/>
              <a:ext cx="762129" cy="261610"/>
              <a:chOff x="7714203" y="6106643"/>
              <a:chExt cx="762129" cy="261610"/>
            </a:xfrm>
          </p:grpSpPr>
          <p:sp>
            <p:nvSpPr>
              <p:cNvPr id="380" name="Rectangle 379">
                <a:extLst>
                  <a:ext uri="{FF2B5EF4-FFF2-40B4-BE49-F238E27FC236}">
                    <a16:creationId xmlns:a16="http://schemas.microsoft.com/office/drawing/2014/main" id="{76043BE8-E885-4F6D-9F8D-308C93DF2378}"/>
                  </a:ext>
                </a:extLst>
              </p:cNvPr>
              <p:cNvSpPr/>
              <p:nvPr/>
            </p:nvSpPr>
            <p:spPr>
              <a:xfrm>
                <a:off x="7714203" y="6209698"/>
                <a:ext cx="54000" cy="55501"/>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1" name="TextBox 380">
                <a:extLst>
                  <a:ext uri="{FF2B5EF4-FFF2-40B4-BE49-F238E27FC236}">
                    <a16:creationId xmlns:a16="http://schemas.microsoft.com/office/drawing/2014/main" id="{0C4FE25C-09FD-402B-9C93-DDA7F9D73887}"/>
                  </a:ext>
                </a:extLst>
              </p:cNvPr>
              <p:cNvSpPr txBox="1"/>
              <p:nvPr/>
            </p:nvSpPr>
            <p:spPr>
              <a:xfrm>
                <a:off x="7730154" y="6106643"/>
                <a:ext cx="746178"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15-21 </a:t>
                </a:r>
                <a:r>
                  <a:rPr lang="en-IN" sz="1100" err="1">
                    <a:solidFill>
                      <a:schemeClr val="tx1">
                        <a:lumMod val="75000"/>
                        <a:lumOff val="25000"/>
                      </a:schemeClr>
                    </a:solidFill>
                    <a:cs typeface="Arial" panose="020B0604020202020204" pitchFamily="34" charset="0"/>
                  </a:rPr>
                  <a:t>yrs</a:t>
                </a:r>
                <a:r>
                  <a:rPr lang="en-IN" sz="1100">
                    <a:solidFill>
                      <a:schemeClr val="tx1">
                        <a:lumMod val="75000"/>
                        <a:lumOff val="25000"/>
                      </a:schemeClr>
                    </a:solidFill>
                    <a:cs typeface="Arial" panose="020B0604020202020204" pitchFamily="34" charset="0"/>
                  </a:rPr>
                  <a:t>, </a:t>
                </a:r>
              </a:p>
            </p:txBody>
          </p:sp>
        </p:grpSp>
        <p:grpSp>
          <p:nvGrpSpPr>
            <p:cNvPr id="24" name="Group 23">
              <a:extLst>
                <a:ext uri="{FF2B5EF4-FFF2-40B4-BE49-F238E27FC236}">
                  <a16:creationId xmlns:a16="http://schemas.microsoft.com/office/drawing/2014/main" id="{BBD0CE35-7E9B-4501-9686-5FC8DA38F0B0}"/>
                </a:ext>
              </a:extLst>
            </p:cNvPr>
            <p:cNvGrpSpPr/>
            <p:nvPr/>
          </p:nvGrpSpPr>
          <p:grpSpPr>
            <a:xfrm>
              <a:off x="8430667" y="6106643"/>
              <a:ext cx="709953" cy="261610"/>
              <a:chOff x="8430667" y="6106643"/>
              <a:chExt cx="709953" cy="261610"/>
            </a:xfrm>
          </p:grpSpPr>
          <p:sp>
            <p:nvSpPr>
              <p:cNvPr id="382" name="Rectangle 381">
                <a:extLst>
                  <a:ext uri="{FF2B5EF4-FFF2-40B4-BE49-F238E27FC236}">
                    <a16:creationId xmlns:a16="http://schemas.microsoft.com/office/drawing/2014/main" id="{322D99FD-7413-4D0D-9B0C-F9E9C6B7642C}"/>
                  </a:ext>
                </a:extLst>
              </p:cNvPr>
              <p:cNvSpPr/>
              <p:nvPr/>
            </p:nvSpPr>
            <p:spPr>
              <a:xfrm>
                <a:off x="8430667" y="6209698"/>
                <a:ext cx="54000" cy="55501"/>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3" name="TextBox 382">
                <a:extLst>
                  <a:ext uri="{FF2B5EF4-FFF2-40B4-BE49-F238E27FC236}">
                    <a16:creationId xmlns:a16="http://schemas.microsoft.com/office/drawing/2014/main" id="{8B211F9B-E2E1-49C0-AF15-62DF8761DE7E}"/>
                  </a:ext>
                </a:extLst>
              </p:cNvPr>
              <p:cNvSpPr txBox="1"/>
              <p:nvPr/>
            </p:nvSpPr>
            <p:spPr>
              <a:xfrm>
                <a:off x="8459996" y="6106643"/>
                <a:ext cx="680624"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0-14 yrs</a:t>
                </a:r>
              </a:p>
            </p:txBody>
          </p:sp>
        </p:grpSp>
        <p:sp>
          <p:nvSpPr>
            <p:cNvPr id="384" name="TextBox 383">
              <a:extLst>
                <a:ext uri="{FF2B5EF4-FFF2-40B4-BE49-F238E27FC236}">
                  <a16:creationId xmlns:a16="http://schemas.microsoft.com/office/drawing/2014/main" id="{F711D01A-7A5C-4E5C-974B-B448A3D19F92}"/>
                </a:ext>
              </a:extLst>
            </p:cNvPr>
            <p:cNvSpPr txBox="1"/>
            <p:nvPr/>
          </p:nvSpPr>
          <p:spPr>
            <a:xfrm>
              <a:off x="6708849" y="6110490"/>
              <a:ext cx="978202"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Ageing (DW) &gt; </a:t>
              </a:r>
            </a:p>
          </p:txBody>
        </p:sp>
      </p:grpSp>
      <p:sp>
        <p:nvSpPr>
          <p:cNvPr id="386" name="TextBox 385">
            <a:extLst>
              <a:ext uri="{FF2B5EF4-FFF2-40B4-BE49-F238E27FC236}">
                <a16:creationId xmlns:a16="http://schemas.microsoft.com/office/drawing/2014/main" id="{EBA65641-648A-420E-B455-8CF7BF400C9B}"/>
              </a:ext>
            </a:extLst>
          </p:cNvPr>
          <p:cNvSpPr txBox="1"/>
          <p:nvPr/>
        </p:nvSpPr>
        <p:spPr>
          <a:xfrm>
            <a:off x="8857011" y="6179806"/>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Data source : Respective </a:t>
            </a:r>
            <a:r>
              <a:rPr lang="en-IN" sz="900" err="1">
                <a:solidFill>
                  <a:schemeClr val="tx1">
                    <a:lumMod val="50000"/>
                    <a:lumOff val="50000"/>
                  </a:schemeClr>
                </a:solidFill>
                <a:cs typeface="Arial" panose="020B0604020202020204" pitchFamily="34" charset="0"/>
              </a:rPr>
              <a:t>Osp’s</a:t>
            </a:r>
            <a:r>
              <a:rPr lang="en-IN" sz="900">
                <a:solidFill>
                  <a:schemeClr val="tx1">
                    <a:lumMod val="50000"/>
                    <a:lumOff val="50000"/>
                  </a:schemeClr>
                </a:solidFill>
                <a:cs typeface="Arial" panose="020B0604020202020204" pitchFamily="34" charset="0"/>
              </a:rPr>
              <a:t> &amp; Production MIS</a:t>
            </a:r>
          </a:p>
        </p:txBody>
      </p:sp>
      <p:graphicFrame>
        <p:nvGraphicFramePr>
          <p:cNvPr id="401" name="Table 400">
            <a:extLst>
              <a:ext uri="{FF2B5EF4-FFF2-40B4-BE49-F238E27FC236}">
                <a16:creationId xmlns:a16="http://schemas.microsoft.com/office/drawing/2014/main" id="{650F75E0-1C44-4722-AD4A-941F99E15175}"/>
              </a:ext>
            </a:extLst>
          </p:cNvPr>
          <p:cNvGraphicFramePr>
            <a:graphicFrameLocks noGrp="1"/>
          </p:cNvGraphicFramePr>
          <p:nvPr>
            <p:extLst>
              <p:ext uri="{D42A27DB-BD31-4B8C-83A1-F6EECF244321}">
                <p14:modId xmlns:p14="http://schemas.microsoft.com/office/powerpoint/2010/main" val="768280024"/>
              </p:ext>
            </p:extLst>
          </p:nvPr>
        </p:nvGraphicFramePr>
        <p:xfrm>
          <a:off x="360219" y="958855"/>
          <a:ext cx="11483406" cy="4840372"/>
        </p:xfrm>
        <a:graphic>
          <a:graphicData uri="http://schemas.openxmlformats.org/drawingml/2006/table">
            <a:tbl>
              <a:tblPr firstRow="1" bandRow="1">
                <a:tableStyleId>{5C22544A-7EE6-4342-B048-85BDC9FD1C3A}</a:tableStyleId>
              </a:tblPr>
              <a:tblGrid>
                <a:gridCol w="1255257">
                  <a:extLst>
                    <a:ext uri="{9D8B030D-6E8A-4147-A177-3AD203B41FA5}">
                      <a16:colId xmlns:a16="http://schemas.microsoft.com/office/drawing/2014/main" val="3113024149"/>
                    </a:ext>
                  </a:extLst>
                </a:gridCol>
                <a:gridCol w="1362851">
                  <a:extLst>
                    <a:ext uri="{9D8B030D-6E8A-4147-A177-3AD203B41FA5}">
                      <a16:colId xmlns:a16="http://schemas.microsoft.com/office/drawing/2014/main" val="1014409053"/>
                    </a:ext>
                  </a:extLst>
                </a:gridCol>
                <a:gridCol w="829242">
                  <a:extLst>
                    <a:ext uri="{9D8B030D-6E8A-4147-A177-3AD203B41FA5}">
                      <a16:colId xmlns:a16="http://schemas.microsoft.com/office/drawing/2014/main" val="2596323418"/>
                    </a:ext>
                  </a:extLst>
                </a:gridCol>
                <a:gridCol w="1396520">
                  <a:extLst>
                    <a:ext uri="{9D8B030D-6E8A-4147-A177-3AD203B41FA5}">
                      <a16:colId xmlns:a16="http://schemas.microsoft.com/office/drawing/2014/main" val="3471886617"/>
                    </a:ext>
                  </a:extLst>
                </a:gridCol>
                <a:gridCol w="504000">
                  <a:extLst>
                    <a:ext uri="{9D8B030D-6E8A-4147-A177-3AD203B41FA5}">
                      <a16:colId xmlns:a16="http://schemas.microsoft.com/office/drawing/2014/main" val="4142741031"/>
                    </a:ext>
                  </a:extLst>
                </a:gridCol>
                <a:gridCol w="720000">
                  <a:extLst>
                    <a:ext uri="{9D8B030D-6E8A-4147-A177-3AD203B41FA5}">
                      <a16:colId xmlns:a16="http://schemas.microsoft.com/office/drawing/2014/main" val="3265088521"/>
                    </a:ext>
                  </a:extLst>
                </a:gridCol>
                <a:gridCol w="824883">
                  <a:extLst>
                    <a:ext uri="{9D8B030D-6E8A-4147-A177-3AD203B41FA5}">
                      <a16:colId xmlns:a16="http://schemas.microsoft.com/office/drawing/2014/main" val="1051546467"/>
                    </a:ext>
                  </a:extLst>
                </a:gridCol>
                <a:gridCol w="824883">
                  <a:extLst>
                    <a:ext uri="{9D8B030D-6E8A-4147-A177-3AD203B41FA5}">
                      <a16:colId xmlns:a16="http://schemas.microsoft.com/office/drawing/2014/main" val="1990570871"/>
                    </a:ext>
                  </a:extLst>
                </a:gridCol>
                <a:gridCol w="753154">
                  <a:extLst>
                    <a:ext uri="{9D8B030D-6E8A-4147-A177-3AD203B41FA5}">
                      <a16:colId xmlns:a16="http://schemas.microsoft.com/office/drawing/2014/main" val="3896642505"/>
                    </a:ext>
                  </a:extLst>
                </a:gridCol>
                <a:gridCol w="753154">
                  <a:extLst>
                    <a:ext uri="{9D8B030D-6E8A-4147-A177-3AD203B41FA5}">
                      <a16:colId xmlns:a16="http://schemas.microsoft.com/office/drawing/2014/main" val="3318367696"/>
                    </a:ext>
                  </a:extLst>
                </a:gridCol>
                <a:gridCol w="753154">
                  <a:extLst>
                    <a:ext uri="{9D8B030D-6E8A-4147-A177-3AD203B41FA5}">
                      <a16:colId xmlns:a16="http://schemas.microsoft.com/office/drawing/2014/main" val="155523056"/>
                    </a:ext>
                  </a:extLst>
                </a:gridCol>
                <a:gridCol w="753154">
                  <a:extLst>
                    <a:ext uri="{9D8B030D-6E8A-4147-A177-3AD203B41FA5}">
                      <a16:colId xmlns:a16="http://schemas.microsoft.com/office/drawing/2014/main" val="1058747589"/>
                    </a:ext>
                  </a:extLst>
                </a:gridCol>
                <a:gridCol w="753154">
                  <a:extLst>
                    <a:ext uri="{9D8B030D-6E8A-4147-A177-3AD203B41FA5}">
                      <a16:colId xmlns:a16="http://schemas.microsoft.com/office/drawing/2014/main" val="1939584362"/>
                    </a:ext>
                  </a:extLst>
                </a:gridCol>
              </a:tblGrid>
              <a:tr h="269710">
                <a:tc rowSpan="2">
                  <a:txBody>
                    <a:bodyPr/>
                    <a:lstStyle/>
                    <a:p>
                      <a:pPr algn="l" rtl="0" fontAlgn="ctr"/>
                      <a:r>
                        <a:rPr lang="en-IN" sz="1400" b="1" i="0" u="none" strike="noStrike">
                          <a:solidFill>
                            <a:schemeClr val="bg1"/>
                          </a:solidFill>
                          <a:effectLst/>
                          <a:latin typeface="+mn-lt"/>
                          <a:cs typeface="Arial"/>
                        </a:rPr>
                        <a:t>Location</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US" sz="1400" b="1" i="0" u="none" strike="noStrike">
                          <a:solidFill>
                            <a:schemeClr val="bg1"/>
                          </a:solidFill>
                          <a:effectLst/>
                          <a:latin typeface="+mn-lt"/>
                          <a:cs typeface="Arial"/>
                        </a:rPr>
                        <a:t>Print Partner</a:t>
                      </a:r>
                      <a:endParaRPr lang="en-IN" sz="1400" b="1" i="0"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IN" sz="1400" b="1" i="0" u="none" strike="noStrike">
                          <a:solidFill>
                            <a:schemeClr val="bg1"/>
                          </a:solidFill>
                          <a:effectLst/>
                          <a:latin typeface="+mn-lt"/>
                          <a:cs typeface="Arial"/>
                        </a:rPr>
                        <a:t>Press</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Configuration</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Qty</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Age</a:t>
                      </a:r>
                    </a:p>
                    <a:p>
                      <a:pPr algn="ctr" rtl="0" fontAlgn="ctr"/>
                      <a:r>
                        <a:rPr lang="en-IN" sz="1100" b="1" i="0" u="none" strike="noStrike">
                          <a:solidFill>
                            <a:schemeClr val="bg1"/>
                          </a:solidFill>
                          <a:effectLst/>
                          <a:latin typeface="+mn-lt"/>
                          <a:cs typeface="Arial"/>
                        </a:rPr>
                        <a:t>(yrs)</a:t>
                      </a:r>
                      <a:endParaRPr lang="en-IN" sz="1400" b="1" i="0" u="none" strike="noStrike">
                        <a:solidFill>
                          <a:schemeClr val="bg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Max Pagination</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US" sz="1400" b="1" i="0" u="none" strike="noStrike">
                          <a:solidFill>
                            <a:schemeClr val="bg1"/>
                          </a:solidFill>
                          <a:effectLst/>
                          <a:latin typeface="+mn-lt"/>
                          <a:cs typeface="Arial"/>
                        </a:rPr>
                        <a:t>Col/ BW</a:t>
                      </a:r>
                      <a:endParaRPr lang="en-IN" sz="1400" b="1" i="0"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gridSpan="5">
                  <a:txBody>
                    <a:bodyPr/>
                    <a:lstStyle/>
                    <a:p>
                      <a:pPr marL="0" marR="0" lvl="0" indent="0" algn="ctr" rtl="0" eaLnBrk="1" fontAlgn="ctr" latinLnBrk="0" hangingPunct="1">
                        <a:lnSpc>
                          <a:spcPct val="100000"/>
                        </a:lnSpc>
                        <a:spcBef>
                          <a:spcPts val="0"/>
                        </a:spcBef>
                        <a:spcAft>
                          <a:spcPts val="0"/>
                        </a:spcAft>
                        <a:buClrTx/>
                        <a:buSzTx/>
                        <a:buFontTx/>
                        <a:buNone/>
                      </a:pPr>
                      <a:r>
                        <a:rPr lang="en-IN" sz="1400" b="1" i="0" u="none" strike="noStrike" kern="1200">
                          <a:solidFill>
                            <a:schemeClr val="bg1"/>
                          </a:solidFill>
                          <a:effectLst/>
                          <a:latin typeface="+mn-lt"/>
                          <a:ea typeface="+mn-ea"/>
                          <a:cs typeface="Arial"/>
                        </a:rPr>
                        <a:t>Print Order </a:t>
                      </a: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Feb 25)</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endParaRPr lang="en-IN"/>
                    </a:p>
                  </a:txBody>
                  <a:tcPr/>
                </a:tc>
                <a:tc hMerge="1">
                  <a:txBody>
                    <a:bodyPr/>
                    <a:lstStyle/>
                    <a:p>
                      <a:pPr algn="ctr" rtl="0" fontAlgn="ctr"/>
                      <a:endParaRPr lang="en-IN" sz="1400" b="1" i="1"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rtl="0" eaLnBrk="1" fontAlgn="ctr" latinLnBrk="0" hangingPunct="1">
                        <a:lnSpc>
                          <a:spcPct val="100000"/>
                        </a:lnSpc>
                        <a:spcBef>
                          <a:spcPts val="0"/>
                        </a:spcBef>
                        <a:spcAft>
                          <a:spcPts val="0"/>
                        </a:spcAft>
                        <a:buClrTx/>
                        <a:buSzTx/>
                        <a:buFontTx/>
                        <a:buNone/>
                      </a:pPr>
                      <a:r>
                        <a:rPr lang="en-IN" sz="1200" b="1" u="none" strike="noStrike" kern="1200">
                          <a:solidFill>
                            <a:schemeClr val="bg1"/>
                          </a:solidFill>
                          <a:effectLst/>
                          <a:latin typeface="+mn-lt"/>
                          <a:ea typeface="+mn-ea"/>
                          <a:cs typeface="Arial"/>
                        </a:rPr>
                        <a:t>Print Order </a:t>
                      </a:r>
                    </a:p>
                    <a:p>
                      <a:pPr marL="0" marR="0" lvl="0" indent="0" algn="ctr" rtl="0" eaLnBrk="1" fontAlgn="ctr" latinLnBrk="0" hangingPunct="1">
                        <a:lnSpc>
                          <a:spcPct val="100000"/>
                        </a:lnSpc>
                        <a:spcBef>
                          <a:spcPts val="0"/>
                        </a:spcBef>
                        <a:spcAft>
                          <a:spcPts val="0"/>
                        </a:spcAft>
                        <a:buClrTx/>
                        <a:buSzTx/>
                        <a:buFontTx/>
                        <a:buNone/>
                      </a:pP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Sep’24)</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kern="1200">
                          <a:solidFill>
                            <a:sysClr val="windowText" lastClr="000000"/>
                          </a:solidFill>
                          <a:effectLst/>
                          <a:latin typeface="+mn-lt"/>
                          <a:ea typeface="+mn-ea"/>
                          <a:cs typeface="Arial"/>
                        </a:rPr>
                        <a:t>Print Order </a:t>
                      </a:r>
                      <a:r>
                        <a:rPr lang="en-IN" sz="1050" b="0" i="0" u="none" strike="noStrike" kern="1200">
                          <a:solidFill>
                            <a:sysClr val="windowText" lastClr="000000"/>
                          </a:solidFill>
                          <a:effectLst/>
                          <a:latin typeface="+mn-lt"/>
                          <a:ea typeface="+mn-ea"/>
                          <a:cs typeface="Arial"/>
                        </a:rPr>
                        <a:t>(copies in Lakh</a:t>
                      </a:r>
                    </a:p>
                    <a:p>
                      <a:pPr marL="0" algn="ctr" defTabSz="914400" rtl="0" eaLnBrk="1" fontAlgn="ctr" latinLnBrk="0" hangingPunct="1"/>
                      <a:r>
                        <a:rPr lang="en-IN" sz="1050" b="0" i="0" u="none" strike="noStrike">
                          <a:solidFill>
                            <a:sysClr val="windowText" lastClr="000000"/>
                          </a:solidFill>
                          <a:effectLst/>
                          <a:latin typeface="+mn-lt"/>
                          <a:cs typeface="Arial"/>
                        </a:rPr>
                        <a:t>As on 1</a:t>
                      </a:r>
                      <a:r>
                        <a:rPr lang="en-IN" sz="1050" b="0" i="0" u="none" strike="noStrike" baseline="30000">
                          <a:solidFill>
                            <a:sysClr val="windowText" lastClr="000000"/>
                          </a:solidFill>
                          <a:effectLst/>
                          <a:latin typeface="+mn-lt"/>
                          <a:cs typeface="Arial"/>
                        </a:rPr>
                        <a:t>st</a:t>
                      </a:r>
                      <a:r>
                        <a:rPr lang="en-IN" sz="1050" b="0" i="0" u="none" strike="noStrike">
                          <a:solidFill>
                            <a:sysClr val="windowText" lastClr="000000"/>
                          </a:solidFill>
                          <a:effectLst/>
                          <a:latin typeface="+mn-lt"/>
                          <a:cs typeface="Arial"/>
                        </a:rPr>
                        <a:t> Sep’23)</a:t>
                      </a:r>
                      <a:endParaRPr lang="en-IN" sz="1100" b="0" i="0" u="none" strike="noStrike">
                        <a:solidFill>
                          <a:sysClr val="windowText" lastClr="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87245677"/>
                  </a:ext>
                </a:extLst>
              </a:tr>
              <a:tr h="43761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pPr algn="ctr" rtl="0" fontAlgn="ctr"/>
                      <a:r>
                        <a:rPr lang="en-IN" sz="1100" b="1" i="0" u="none" strike="noStrike">
                          <a:solidFill>
                            <a:schemeClr val="bg1"/>
                          </a:solidFill>
                          <a:effectLst/>
                          <a:latin typeface="+mn-lt"/>
                          <a:cs typeface="Arial"/>
                        </a:rPr>
                        <a:t>Max Pagination</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vMerge="1">
                  <a:txBody>
                    <a:bodyPr/>
                    <a:lstStyle/>
                    <a:p>
                      <a:endParaRPr lang="en-IN"/>
                    </a:p>
                  </a:txBody>
                  <a:tcPr/>
                </a:tc>
                <a:tc>
                  <a:txBody>
                    <a:bodyPr/>
                    <a:lstStyle/>
                    <a:p>
                      <a:pPr algn="ctr" rtl="0" fontAlgn="ctr"/>
                      <a:r>
                        <a:rPr lang="en-IN" sz="1100" b="1" i="0" u="none" strike="noStrike" kern="1200">
                          <a:solidFill>
                            <a:schemeClr val="bg1"/>
                          </a:solidFill>
                          <a:effectLst/>
                          <a:latin typeface="+mn-lt"/>
                          <a:ea typeface="+mn-ea"/>
                          <a:cs typeface="Arial"/>
                        </a:rPr>
                        <a:t>TOI</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ET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MT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rtl="0" fontAlgn="ctr"/>
                      <a:r>
                        <a:rPr lang="en-US" sz="1100" b="1" i="0" u="none" strike="noStrike" kern="1200">
                          <a:solidFill>
                            <a:schemeClr val="bg1"/>
                          </a:solidFill>
                          <a:effectLst/>
                          <a:latin typeface="+mn-lt"/>
                          <a:ea typeface="+mn-ea"/>
                          <a:cs typeface="Arial"/>
                        </a:rPr>
                        <a:t>NIE</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a:r>
                        <a:rPr lang="en-US" sz="1100" b="1" i="0" u="none" strike="noStrike" kern="1200">
                          <a:solidFill>
                            <a:schemeClr val="bg1"/>
                          </a:solidFill>
                          <a:effectLst/>
                          <a:latin typeface="+mn-lt"/>
                          <a:ea typeface="+mn-ea"/>
                          <a:cs typeface="Arial"/>
                        </a:rPr>
                        <a:t>A</a:t>
                      </a:r>
                      <a:r>
                        <a:rPr lang="en-IN" sz="1100" b="1" i="0" u="none" strike="noStrike" kern="1200">
                          <a:solidFill>
                            <a:schemeClr val="bg1"/>
                          </a:solidFill>
                          <a:effectLst/>
                          <a:latin typeface="+mn-lt"/>
                          <a:ea typeface="+mn-ea"/>
                          <a:cs typeface="Arial"/>
                        </a:rPr>
                        <a:t>ll edition</a:t>
                      </a:r>
                      <a:endParaRPr lang="en-IN" sz="1000" b="0" i="0" u="none" strike="noStrike" kern="1200" noProof="0">
                        <a:solidFill>
                          <a:schemeClr val="bg1"/>
                        </a:solidFill>
                        <a:effectLst/>
                        <a:latin typeface="Calibri"/>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938334312"/>
                  </a:ext>
                </a:extLst>
              </a:tr>
              <a:tr h="516631">
                <a:tc>
                  <a:txBody>
                    <a:bodyPr/>
                    <a:lstStyle/>
                    <a:p>
                      <a:pPr algn="l" rtl="0" fontAlgn="ctr"/>
                      <a:r>
                        <a:rPr lang="en-IN" sz="1600" b="0" i="0" u="none" strike="noStrike">
                          <a:solidFill>
                            <a:srgbClr val="000000"/>
                          </a:solidFill>
                          <a:effectLst/>
                          <a:latin typeface="+mn-lt"/>
                          <a:cs typeface="Arial"/>
                        </a:rPr>
                        <a:t>Bhubaneswar</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Vibha</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00B050"/>
                          </a:solidFill>
                          <a:effectLst/>
                          <a:latin typeface="+mn-lt"/>
                          <a:cs typeface="Arial"/>
                        </a:rPr>
                        <a:t>12</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20/4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chemeClr val="tx1"/>
                          </a:solidFill>
                          <a:effectLst/>
                          <a:latin typeface="+mn-lt"/>
                          <a:cs typeface="Arial"/>
                        </a:rPr>
                        <a:t>0.37</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0.05</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chemeClr val="tx1"/>
                          </a:solidFill>
                          <a:effectLst/>
                          <a:latin typeface="+mn-lt"/>
                          <a:cs typeface="Arial"/>
                        </a:rPr>
                        <a:t>0.42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7157402"/>
                  </a:ext>
                </a:extLst>
              </a:tr>
              <a:tr h="516631">
                <a:tc>
                  <a:txBody>
                    <a:bodyPr/>
                    <a:lstStyle/>
                    <a:p>
                      <a:pPr algn="l" rtl="0" fontAlgn="ctr"/>
                      <a:r>
                        <a:rPr lang="en-IN" sz="1600" b="0" u="none" strike="noStrike">
                          <a:effectLst/>
                          <a:latin typeface="+mn-lt"/>
                          <a:cs typeface="Arial"/>
                        </a:rPr>
                        <a:t>Chandigarh </a:t>
                      </a:r>
                    </a:p>
                    <a:p>
                      <a:pPr algn="l" rtl="0" fontAlgn="ctr"/>
                      <a:r>
                        <a:rPr lang="en-IN" sz="1200" b="0" u="none" strike="noStrike">
                          <a:effectLst/>
                          <a:latin typeface="+mn-lt"/>
                          <a:cs typeface="Arial"/>
                        </a:rPr>
                        <a:t>(BCCL infra)</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Prithvi Digital</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IN" sz="1600" b="0" u="none" strike="noStrike">
                          <a:effectLst/>
                          <a:latin typeface="+mn-lt"/>
                          <a:cs typeface="Arial"/>
                        </a:rPr>
                        <a:t>Hiline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rgbClr val="FF0000"/>
                          </a:solidFill>
                          <a:effectLst/>
                          <a:latin typeface="+mn-lt"/>
                          <a:cs typeface="Arial"/>
                        </a:rPr>
                        <a:t>25</a:t>
                      </a:r>
                      <a:endParaRPr lang="en-IN" sz="1600" b="1" i="0" u="none" strike="noStrike">
                        <a:solidFill>
                          <a:srgbClr val="FF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16/8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0.54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0.14</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0.</a:t>
                      </a:r>
                      <a:r>
                        <a:rPr lang="en-IN" sz="1600" b="0" i="0" u="none" strike="noStrike" kern="1200">
                          <a:solidFill>
                            <a:schemeClr val="tx1"/>
                          </a:solidFill>
                          <a:effectLst/>
                          <a:latin typeface="+mn-lt"/>
                          <a:ea typeface="+mn-ea"/>
                          <a:cs typeface="Arial"/>
                        </a:rPr>
                        <a:t>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0.77</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495967128"/>
                  </a:ext>
                </a:extLst>
              </a:tr>
              <a:tr h="516631">
                <a:tc>
                  <a:txBody>
                    <a:bodyPr/>
                    <a:lstStyle/>
                    <a:p>
                      <a:pPr algn="l" rtl="0" fontAlgn="ctr"/>
                      <a:r>
                        <a:rPr lang="en-IN" sz="1600" b="0" u="none" strike="noStrike">
                          <a:effectLst/>
                          <a:latin typeface="+mn-lt"/>
                          <a:cs typeface="Arial"/>
                        </a:rPr>
                        <a:t>Coimbatore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Color Graphics</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FF9933"/>
                          </a:solidFill>
                          <a:effectLst/>
                          <a:latin typeface="+mn-lt"/>
                          <a:cs typeface="Arial"/>
                        </a:rPr>
                        <a:t>21</a:t>
                      </a:r>
                      <a:endParaRPr lang="en-IN" sz="1600" b="1" i="0" u="none" strike="noStrike">
                        <a:solidFill>
                          <a:srgbClr val="FF9933"/>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0" i="0" u="none" strike="noStrike">
                          <a:solidFill>
                            <a:schemeClr val="tx1"/>
                          </a:solidFill>
                          <a:effectLst/>
                          <a:latin typeface="+mn-lt"/>
                          <a:cs typeface="Arial"/>
                        </a:rPr>
                        <a:t>0.25</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lvl="0" algn="r" defTabSz="914400" rtl="0" eaLnBrk="1" fontAlgn="ctr" latinLnBrk="0" hangingPunct="1">
                        <a:buNone/>
                      </a:pPr>
                      <a:r>
                        <a:rPr lang="en-US" sz="1600" b="0" i="0" u="none" strike="noStrike" kern="1200">
                          <a:solidFill>
                            <a:schemeClr val="tx1"/>
                          </a:solidFill>
                          <a:effectLst/>
                          <a:latin typeface="+mn-lt"/>
                          <a:ea typeface="+mn-ea"/>
                          <a:cs typeface="Arial"/>
                        </a:rPr>
                        <a:t>0.08</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1" i="0" u="none" strike="noStrike">
                          <a:solidFill>
                            <a:schemeClr val="tx1"/>
                          </a:solidFill>
                          <a:effectLst/>
                          <a:latin typeface="+mn-lt"/>
                          <a:cs typeface="Arial"/>
                        </a:rPr>
                        <a:t>0.33</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1677008"/>
                  </a:ext>
                </a:extLst>
              </a:tr>
              <a:tr h="516631">
                <a:tc>
                  <a:txBody>
                    <a:bodyPr/>
                    <a:lstStyle/>
                    <a:p>
                      <a:pPr algn="l" rtl="0" fontAlgn="ctr"/>
                      <a:r>
                        <a:rPr lang="en-IN" sz="1600" b="0" u="none" strike="noStrike">
                          <a:effectLst/>
                          <a:latin typeface="+mn-lt"/>
                          <a:cs typeface="Arial"/>
                        </a:rPr>
                        <a:t>Indore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Nai Duniya</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rgbClr val="00B050"/>
                          </a:solidFill>
                          <a:effectLst/>
                          <a:latin typeface="+mn-lt"/>
                          <a:cs typeface="Arial"/>
                        </a:rPr>
                        <a:t>10</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0.16</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0.05</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0.21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323600419"/>
                  </a:ext>
                </a:extLst>
              </a:tr>
              <a:tr h="516631">
                <a:tc>
                  <a:txBody>
                    <a:bodyPr/>
                    <a:lstStyle/>
                    <a:p>
                      <a:pPr algn="l" rtl="0" fontAlgn="ctr"/>
                      <a:r>
                        <a:rPr lang="en-IN" sz="1600" b="0" u="none" strike="noStrike">
                          <a:effectLst/>
                          <a:latin typeface="+mn-lt"/>
                          <a:cs typeface="Arial"/>
                        </a:rPr>
                        <a:t>Jaipur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Dainik Bhaskar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Hiline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IN" sz="1600" b="0" u="none" strike="noStrike">
                          <a:effectLst/>
                          <a:latin typeface="+mn-lt"/>
                          <a:cs typeface="Arial"/>
                        </a:rPr>
                        <a:t>           </a:t>
                      </a:r>
                      <a:endParaRPr lang="en-IN" sz="1600" b="0" i="0" u="none" strike="noStrike">
                        <a:solidFill>
                          <a:srgbClr val="000000"/>
                        </a:solidFill>
                        <a:effectLst/>
                        <a:latin typeface="+mn-lt"/>
                        <a:cs typeface="Arial" panose="020B0604020202020204" pitchFamily="34" charset="0"/>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FF9933"/>
                          </a:solidFill>
                          <a:effectLst/>
                          <a:latin typeface="+mn-lt"/>
                          <a:cs typeface="Arial"/>
                        </a:rPr>
                        <a:t>18</a:t>
                      </a:r>
                      <a:endParaRPr lang="en-IN" sz="1600" b="1" i="0" u="none" strike="noStrike">
                        <a:solidFill>
                          <a:srgbClr val="FF9933"/>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chemeClr val="tx1"/>
                          </a:solidFill>
                          <a:effectLst/>
                          <a:latin typeface="+mn-lt"/>
                          <a:cs typeface="Arial"/>
                        </a:rPr>
                        <a:t>0.50</a:t>
                      </a:r>
                      <a:endParaRPr lang="en-IN" sz="1600" b="0" i="0" u="none" strike="noStrike">
                        <a:solidFill>
                          <a:srgbClr val="000000"/>
                        </a:solidFill>
                        <a:effectLst/>
                        <a:latin typeface="+mn-lt"/>
                        <a:cs typeface="Arial" panose="020B0604020202020204" pitchFamily="34" charset="0"/>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0.07</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0.57</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9763090"/>
                  </a:ext>
                </a:extLst>
              </a:tr>
              <a:tr h="516631">
                <a:tc>
                  <a:txBody>
                    <a:bodyPr/>
                    <a:lstStyle/>
                    <a:p>
                      <a:pPr algn="l" rtl="0" fontAlgn="ctr"/>
                      <a:r>
                        <a:rPr lang="en-IN" sz="1600" b="0" u="none" strike="noStrike">
                          <a:effectLst/>
                          <a:latin typeface="+mn-lt"/>
                          <a:cs typeface="Arial"/>
                        </a:rPr>
                        <a:t>Kochi</a:t>
                      </a:r>
                    </a:p>
                    <a:p>
                      <a:pPr marL="0" marR="0" lvl="0" indent="0" algn="l" defTabSz="914400" rtl="0" eaLnBrk="1" fontAlgn="ctr" latinLnBrk="0" hangingPunct="1">
                        <a:lnSpc>
                          <a:spcPct val="100000"/>
                        </a:lnSpc>
                        <a:spcBef>
                          <a:spcPts val="0"/>
                        </a:spcBef>
                        <a:spcAft>
                          <a:spcPts val="0"/>
                        </a:spcAft>
                        <a:buClrTx/>
                        <a:buSzTx/>
                        <a:buFontTx/>
                        <a:buNone/>
                        <a:tabLst/>
                        <a:defRPr/>
                      </a:pPr>
                      <a:r>
                        <a:rPr lang="en-IN" sz="1200" b="0" u="none" strike="noStrike">
                          <a:effectLst/>
                          <a:latin typeface="+mn-lt"/>
                          <a:cs typeface="Arial"/>
                        </a:rPr>
                        <a:t>(BCCL infra)</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Mathrubhumi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IN" sz="1600" b="0" i="0" u="none" strike="noStrike">
                          <a:solidFill>
                            <a:srgbClr val="000000"/>
                          </a:solidFill>
                          <a:effectLst/>
                          <a:latin typeface="+mn-lt"/>
                          <a:cs typeface="Arial"/>
                        </a:rPr>
                        <a:t>Hiline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1" i="0" u="none" strike="noStrike">
                          <a:solidFill>
                            <a:schemeClr val="accent2"/>
                          </a:solidFill>
                          <a:effectLst/>
                          <a:latin typeface="+mn-lt"/>
                          <a:cs typeface="Arial"/>
                        </a:rPr>
                        <a:t>18</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panose="020B0604020202020204" pitchFamily="34" charset="0"/>
                        </a:rPr>
                        <a:t>0.16</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0.06</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1" i="0" u="none" strike="noStrike">
                          <a:solidFill>
                            <a:schemeClr val="tx1"/>
                          </a:solidFill>
                          <a:effectLst/>
                          <a:latin typeface="+mn-lt"/>
                          <a:cs typeface="Arial"/>
                        </a:rPr>
                        <a:t>0.22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120204"/>
                  </a:ext>
                </a:extLst>
              </a:tr>
              <a:tr h="516631">
                <a:tc>
                  <a:txBody>
                    <a:bodyPr/>
                    <a:lstStyle/>
                    <a:p>
                      <a:pPr algn="l" rtl="0" fontAlgn="ctr"/>
                      <a:r>
                        <a:rPr lang="en-IN" sz="1600" b="0" u="none" strike="noStrike">
                          <a:effectLst/>
                          <a:latin typeface="+mn-lt"/>
                          <a:cs typeface="Arial"/>
                        </a:rPr>
                        <a:t>Patna</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Dainik Jagran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C</a:t>
                      </a:r>
                      <a:r>
                        <a:rPr lang="en-IN" sz="1600" b="0" i="0" u="none" strike="noStrike">
                          <a:solidFill>
                            <a:srgbClr val="000000"/>
                          </a:solidFill>
                          <a:effectLst/>
                          <a:latin typeface="+mn-lt"/>
                          <a:cs typeface="Arial"/>
                        </a:rPr>
                        <a:t>ityline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rgbClr val="00B050"/>
                          </a:solidFill>
                          <a:effectLst/>
                          <a:latin typeface="+mn-lt"/>
                          <a:cs typeface="Arial"/>
                        </a:rPr>
                        <a:t>12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a:rPr>
                        <a:t>28</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panose="020B0604020202020204" pitchFamily="34" charset="0"/>
                        </a:rPr>
                        <a:t>0.29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0.03</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0.32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3918819"/>
                  </a:ext>
                </a:extLst>
              </a:tr>
              <a:tr h="516631">
                <a:tc>
                  <a:txBody>
                    <a:bodyPr/>
                    <a:lstStyle/>
                    <a:p>
                      <a:pPr algn="l" rtl="0" fontAlgn="ctr"/>
                      <a:r>
                        <a:rPr lang="en-IN" sz="1600" b="0" u="none" strike="noStrike">
                          <a:effectLst/>
                          <a:latin typeface="+mn-lt"/>
                          <a:cs typeface="Arial"/>
                        </a:rPr>
                        <a:t>Ranchi</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Dainik Jagran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C</a:t>
                      </a:r>
                      <a:r>
                        <a:rPr lang="en-IN" sz="1600" b="0" i="0" u="none" strike="noStrike">
                          <a:solidFill>
                            <a:srgbClr val="000000"/>
                          </a:solidFill>
                          <a:effectLst/>
                          <a:latin typeface="+mn-lt"/>
                          <a:cs typeface="Arial"/>
                        </a:rPr>
                        <a:t>ityline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1" i="0" u="none" strike="noStrike">
                          <a:solidFill>
                            <a:srgbClr val="00B050"/>
                          </a:solidFill>
                          <a:effectLst/>
                          <a:latin typeface="+mn-lt"/>
                          <a:cs typeface="Arial"/>
                        </a:rPr>
                        <a:t>14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panose="020B0604020202020204" pitchFamily="34" charset="0"/>
                        </a:rPr>
                        <a:t>0.18</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a:solidFill>
                            <a:schemeClr val="tx1"/>
                          </a:solidFill>
                          <a:effectLst/>
                          <a:latin typeface="+mn-lt"/>
                          <a:cs typeface="Arial"/>
                        </a:rPr>
                        <a:t>0</a:t>
                      </a:r>
                      <a:r>
                        <a:rPr lang="en-IN" sz="1600" b="1" i="0" u="none" strike="noStrike">
                          <a:solidFill>
                            <a:schemeClr val="tx1"/>
                          </a:solidFill>
                          <a:effectLst/>
                          <a:latin typeface="+mn-lt"/>
                          <a:cs typeface="Arial"/>
                        </a:rPr>
                        <a:t>.22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14820390"/>
                  </a:ext>
                </a:extLst>
              </a:tr>
            </a:tbl>
          </a:graphicData>
        </a:graphic>
      </p:graphicFrame>
      <p:grpSp>
        <p:nvGrpSpPr>
          <p:cNvPr id="27" name="Group 26">
            <a:extLst>
              <a:ext uri="{FF2B5EF4-FFF2-40B4-BE49-F238E27FC236}">
                <a16:creationId xmlns:a16="http://schemas.microsoft.com/office/drawing/2014/main" id="{1946A4D9-22AB-4AB7-8830-BCA8CA515E4C}"/>
              </a:ext>
            </a:extLst>
          </p:cNvPr>
          <p:cNvGrpSpPr/>
          <p:nvPr/>
        </p:nvGrpSpPr>
        <p:grpSpPr>
          <a:xfrm>
            <a:off x="417649" y="6141855"/>
            <a:ext cx="5548315" cy="253916"/>
            <a:chOff x="417649" y="6110490"/>
            <a:chExt cx="5548315" cy="253916"/>
          </a:xfrm>
        </p:grpSpPr>
        <p:grpSp>
          <p:nvGrpSpPr>
            <p:cNvPr id="389" name="Group 388">
              <a:extLst>
                <a:ext uri="{FF2B5EF4-FFF2-40B4-BE49-F238E27FC236}">
                  <a16:creationId xmlns:a16="http://schemas.microsoft.com/office/drawing/2014/main" id="{7841F084-9659-495B-A9C3-8E7F536C8FAD}"/>
                </a:ext>
              </a:extLst>
            </p:cNvPr>
            <p:cNvGrpSpPr/>
            <p:nvPr/>
          </p:nvGrpSpPr>
          <p:grpSpPr>
            <a:xfrm>
              <a:off x="5127240" y="6110490"/>
              <a:ext cx="838724" cy="253916"/>
              <a:chOff x="3997945" y="6098707"/>
              <a:chExt cx="838724" cy="253916"/>
            </a:xfrm>
          </p:grpSpPr>
          <p:sp>
            <p:nvSpPr>
              <p:cNvPr id="390" name="Oval 389">
                <a:extLst>
                  <a:ext uri="{FF2B5EF4-FFF2-40B4-BE49-F238E27FC236}">
                    <a16:creationId xmlns:a16="http://schemas.microsoft.com/office/drawing/2014/main" id="{FC42D1E2-B050-4D03-997E-97DF46F94D49}"/>
                  </a:ext>
                </a:extLst>
              </p:cNvPr>
              <p:cNvSpPr>
                <a:spLocks noChangeArrowheads="1"/>
              </p:cNvSpPr>
              <p:nvPr/>
            </p:nvSpPr>
            <p:spPr bwMode="auto">
              <a:xfrm>
                <a:off x="3997945" y="6167347"/>
                <a:ext cx="108880" cy="108940"/>
              </a:xfrm>
              <a:prstGeom prst="ellipse">
                <a:avLst/>
              </a:prstGeom>
              <a:solidFill>
                <a:srgbClr val="215968"/>
              </a:solidFill>
              <a:ln w="3175">
                <a:solidFill>
                  <a:srgbClr val="000000"/>
                </a:solidFill>
                <a:round/>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1" name="TextBox 390">
                <a:extLst>
                  <a:ext uri="{FF2B5EF4-FFF2-40B4-BE49-F238E27FC236}">
                    <a16:creationId xmlns:a16="http://schemas.microsoft.com/office/drawing/2014/main" id="{E40565F0-BC35-4BC1-B3FA-4DDCC4E6EF7E}"/>
                  </a:ext>
                </a:extLst>
              </p:cNvPr>
              <p:cNvSpPr txBox="1"/>
              <p:nvPr/>
            </p:nvSpPr>
            <p:spPr>
              <a:xfrm>
                <a:off x="4061613" y="6098707"/>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Reel stand</a:t>
                </a:r>
              </a:p>
            </p:txBody>
          </p:sp>
        </p:grpSp>
        <p:grpSp>
          <p:nvGrpSpPr>
            <p:cNvPr id="20" name="Group 19">
              <a:extLst>
                <a:ext uri="{FF2B5EF4-FFF2-40B4-BE49-F238E27FC236}">
                  <a16:creationId xmlns:a16="http://schemas.microsoft.com/office/drawing/2014/main" id="{F5744293-F0E4-46A6-B067-1AA51BD8238B}"/>
                </a:ext>
              </a:extLst>
            </p:cNvPr>
            <p:cNvGrpSpPr/>
            <p:nvPr/>
          </p:nvGrpSpPr>
          <p:grpSpPr>
            <a:xfrm>
              <a:off x="417649" y="6110490"/>
              <a:ext cx="1600891" cy="253916"/>
              <a:chOff x="417649" y="6110490"/>
              <a:chExt cx="1600891" cy="253916"/>
            </a:xfrm>
          </p:grpSpPr>
          <p:sp>
            <p:nvSpPr>
              <p:cNvPr id="385" name="TextBox 384">
                <a:extLst>
                  <a:ext uri="{FF2B5EF4-FFF2-40B4-BE49-F238E27FC236}">
                    <a16:creationId xmlns:a16="http://schemas.microsoft.com/office/drawing/2014/main" id="{588F8267-2639-4D10-9EAF-C07FB57577BD}"/>
                  </a:ext>
                </a:extLst>
              </p:cNvPr>
              <p:cNvSpPr txBox="1"/>
              <p:nvPr/>
            </p:nvSpPr>
            <p:spPr>
              <a:xfrm>
                <a:off x="423167" y="6110490"/>
                <a:ext cx="159537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Folder + Standard Former</a:t>
                </a:r>
              </a:p>
            </p:txBody>
          </p:sp>
          <p:grpSp>
            <p:nvGrpSpPr>
              <p:cNvPr id="392" name="Group 391">
                <a:extLst>
                  <a:ext uri="{FF2B5EF4-FFF2-40B4-BE49-F238E27FC236}">
                    <a16:creationId xmlns:a16="http://schemas.microsoft.com/office/drawing/2014/main" id="{CFE39862-6F3E-48ED-8A8D-0109B1E0D974}"/>
                  </a:ext>
                </a:extLst>
              </p:cNvPr>
              <p:cNvGrpSpPr/>
              <p:nvPr/>
            </p:nvGrpSpPr>
            <p:grpSpPr>
              <a:xfrm>
                <a:off x="417649" y="6158324"/>
                <a:ext cx="68125" cy="158249"/>
                <a:chOff x="417650" y="6153738"/>
                <a:chExt cx="49700" cy="115449"/>
              </a:xfrm>
            </p:grpSpPr>
            <p:sp>
              <p:nvSpPr>
                <p:cNvPr id="393" name="Rectangle 392">
                  <a:extLst>
                    <a:ext uri="{FF2B5EF4-FFF2-40B4-BE49-F238E27FC236}">
                      <a16:creationId xmlns:a16="http://schemas.microsoft.com/office/drawing/2014/main" id="{404C1397-8E62-4F2D-9DD1-A81C691EA4E2}"/>
                    </a:ext>
                  </a:extLst>
                </p:cNvPr>
                <p:cNvSpPr/>
                <p:nvPr/>
              </p:nvSpPr>
              <p:spPr>
                <a:xfrm>
                  <a:off x="417650" y="6206409"/>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ight Triangle 393">
                  <a:extLst>
                    <a:ext uri="{FF2B5EF4-FFF2-40B4-BE49-F238E27FC236}">
                      <a16:creationId xmlns:a16="http://schemas.microsoft.com/office/drawing/2014/main" id="{34B13B6B-8020-4F16-9D1A-266A1D1F32EB}"/>
                    </a:ext>
                  </a:extLst>
                </p:cNvPr>
                <p:cNvSpPr/>
                <p:nvPr/>
              </p:nvSpPr>
              <p:spPr>
                <a:xfrm>
                  <a:off x="417650" y="6153738"/>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550F1BEE-4C56-432D-8CED-CE0C0D0A9B02}"/>
                </a:ext>
              </a:extLst>
            </p:cNvPr>
            <p:cNvGrpSpPr/>
            <p:nvPr/>
          </p:nvGrpSpPr>
          <p:grpSpPr>
            <a:xfrm>
              <a:off x="1992938" y="6110490"/>
              <a:ext cx="1067271" cy="253916"/>
              <a:chOff x="1992938" y="6110490"/>
              <a:chExt cx="1067271" cy="253916"/>
            </a:xfrm>
          </p:grpSpPr>
          <p:sp>
            <p:nvSpPr>
              <p:cNvPr id="387" name="TextBox 386">
                <a:extLst>
                  <a:ext uri="{FF2B5EF4-FFF2-40B4-BE49-F238E27FC236}">
                    <a16:creationId xmlns:a16="http://schemas.microsoft.com/office/drawing/2014/main" id="{3EB349B7-EEFA-41C0-AA60-1FE088E97D6B}"/>
                  </a:ext>
                </a:extLst>
              </p:cNvPr>
              <p:cNvSpPr txBox="1"/>
              <p:nvPr/>
            </p:nvSpPr>
            <p:spPr>
              <a:xfrm>
                <a:off x="2027406" y="6110490"/>
                <a:ext cx="103280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Balloon Former</a:t>
                </a:r>
              </a:p>
            </p:txBody>
          </p:sp>
          <p:sp>
            <p:nvSpPr>
              <p:cNvPr id="395" name="Right Triangle 394">
                <a:extLst>
                  <a:ext uri="{FF2B5EF4-FFF2-40B4-BE49-F238E27FC236}">
                    <a16:creationId xmlns:a16="http://schemas.microsoft.com/office/drawing/2014/main" id="{505568CC-ED80-48F3-93D0-F4C9E74AB77A}"/>
                  </a:ext>
                </a:extLst>
              </p:cNvPr>
              <p:cNvSpPr/>
              <p:nvPr/>
            </p:nvSpPr>
            <p:spPr>
              <a:xfrm>
                <a:off x="1992938" y="6189520"/>
                <a:ext cx="107134" cy="95856"/>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BE68028-6165-4251-9A14-488C8339A22F}"/>
                </a:ext>
              </a:extLst>
            </p:cNvPr>
            <p:cNvGrpSpPr/>
            <p:nvPr/>
          </p:nvGrpSpPr>
          <p:grpSpPr>
            <a:xfrm>
              <a:off x="4324349" y="6110490"/>
              <a:ext cx="796468" cy="253916"/>
              <a:chOff x="4324349" y="6110490"/>
              <a:chExt cx="796468" cy="253916"/>
            </a:xfrm>
          </p:grpSpPr>
          <p:sp>
            <p:nvSpPr>
              <p:cNvPr id="397" name="Text Box 771">
                <a:extLst>
                  <a:ext uri="{FF2B5EF4-FFF2-40B4-BE49-F238E27FC236}">
                    <a16:creationId xmlns:a16="http://schemas.microsoft.com/office/drawing/2014/main" id="{BECA7DBF-86A6-49ED-A269-C22076918EEB}"/>
                  </a:ext>
                </a:extLst>
              </p:cNvPr>
              <p:cNvSpPr txBox="1">
                <a:spLocks noChangeArrowheads="1"/>
              </p:cNvSpPr>
              <p:nvPr/>
            </p:nvSpPr>
            <p:spPr bwMode="auto">
              <a:xfrm>
                <a:off x="4324349" y="6182229"/>
                <a:ext cx="66627" cy="110438"/>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8" name="TextBox 397">
                <a:extLst>
                  <a:ext uri="{FF2B5EF4-FFF2-40B4-BE49-F238E27FC236}">
                    <a16:creationId xmlns:a16="http://schemas.microsoft.com/office/drawing/2014/main" id="{C6B54949-DEC6-461B-9534-4547C1D5DE24}"/>
                  </a:ext>
                </a:extLst>
              </p:cNvPr>
              <p:cNvSpPr txBox="1"/>
              <p:nvPr/>
            </p:nvSpPr>
            <p:spPr>
              <a:xfrm>
                <a:off x="4352406" y="6110490"/>
                <a:ext cx="768411" cy="253916"/>
              </a:xfrm>
              <a:prstGeom prst="rect">
                <a:avLst/>
              </a:prstGeom>
              <a:noFill/>
            </p:spPr>
            <p:txBody>
              <a:bodyPr wrap="square" rtlCol="0">
                <a:spAutoFit/>
              </a:bodyPr>
              <a:lstStyle/>
              <a:p>
                <a:r>
                  <a:rPr lang="en-US" sz="1050">
                    <a:solidFill>
                      <a:schemeClr val="tx1">
                        <a:lumMod val="75000"/>
                        <a:lumOff val="25000"/>
                      </a:schemeClr>
                    </a:solidFill>
                    <a:cs typeface="Arial" panose="020B0604020202020204" pitchFamily="34" charset="0"/>
                  </a:rPr>
                  <a:t>M</a:t>
                </a:r>
                <a:r>
                  <a:rPr lang="en-IN" sz="1050">
                    <a:solidFill>
                      <a:schemeClr val="tx1">
                        <a:lumMod val="75000"/>
                        <a:lumOff val="25000"/>
                      </a:schemeClr>
                    </a:solidFill>
                    <a:cs typeface="Arial" panose="020B0604020202020204" pitchFamily="34" charset="0"/>
                  </a:rPr>
                  <a:t>ono Unit</a:t>
                </a:r>
              </a:p>
            </p:txBody>
          </p:sp>
        </p:grpSp>
        <p:grpSp>
          <p:nvGrpSpPr>
            <p:cNvPr id="22" name="Group 21">
              <a:extLst>
                <a:ext uri="{FF2B5EF4-FFF2-40B4-BE49-F238E27FC236}">
                  <a16:creationId xmlns:a16="http://schemas.microsoft.com/office/drawing/2014/main" id="{165D2748-8721-4B27-B2B0-4D6AC638E96E}"/>
                </a:ext>
              </a:extLst>
            </p:cNvPr>
            <p:cNvGrpSpPr/>
            <p:nvPr/>
          </p:nvGrpSpPr>
          <p:grpSpPr>
            <a:xfrm>
              <a:off x="3231100" y="6110490"/>
              <a:ext cx="1006105" cy="253916"/>
              <a:chOff x="3231100" y="6110490"/>
              <a:chExt cx="1006105" cy="253916"/>
            </a:xfrm>
          </p:grpSpPr>
          <p:sp>
            <p:nvSpPr>
              <p:cNvPr id="399" name="TextBox 398">
                <a:extLst>
                  <a:ext uri="{FF2B5EF4-FFF2-40B4-BE49-F238E27FC236}">
                    <a16:creationId xmlns:a16="http://schemas.microsoft.com/office/drawing/2014/main" id="{19E188D4-F7E5-4F6F-A4C2-238DB29EF4FF}"/>
                  </a:ext>
                </a:extLst>
              </p:cNvPr>
              <p:cNvSpPr txBox="1"/>
              <p:nvPr/>
            </p:nvSpPr>
            <p:spPr>
              <a:xfrm>
                <a:off x="3244898" y="6110490"/>
                <a:ext cx="992307"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Normal Tower</a:t>
                </a:r>
              </a:p>
            </p:txBody>
          </p:sp>
          <p:sp>
            <p:nvSpPr>
              <p:cNvPr id="257" name="Text Box 771">
                <a:extLst>
                  <a:ext uri="{FF2B5EF4-FFF2-40B4-BE49-F238E27FC236}">
                    <a16:creationId xmlns:a16="http://schemas.microsoft.com/office/drawing/2014/main" id="{6FA54B23-666E-4CF3-98AD-6420C51F2BA7}"/>
                  </a:ext>
                </a:extLst>
              </p:cNvPr>
              <p:cNvSpPr txBox="1">
                <a:spLocks noChangeArrowheads="1"/>
              </p:cNvSpPr>
              <p:nvPr/>
            </p:nvSpPr>
            <p:spPr bwMode="auto">
              <a:xfrm>
                <a:off x="3231100" y="6182229"/>
                <a:ext cx="66627" cy="110438"/>
              </a:xfrm>
              <a:prstGeom prst="rect">
                <a:avLst/>
              </a:prstGeom>
              <a:solidFill>
                <a:srgbClr val="1F4E79"/>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grpSp>
      </p:grpSp>
      <p:grpSp>
        <p:nvGrpSpPr>
          <p:cNvPr id="267" name="Group 266">
            <a:extLst>
              <a:ext uri="{FF2B5EF4-FFF2-40B4-BE49-F238E27FC236}">
                <a16:creationId xmlns:a16="http://schemas.microsoft.com/office/drawing/2014/main" id="{46AF403E-BD06-64F5-848A-51B3AE44300B}"/>
              </a:ext>
            </a:extLst>
          </p:cNvPr>
          <p:cNvGrpSpPr/>
          <p:nvPr/>
        </p:nvGrpSpPr>
        <p:grpSpPr>
          <a:xfrm>
            <a:off x="4017107" y="1777834"/>
            <a:ext cx="791467" cy="187550"/>
            <a:chOff x="3764683" y="1618180"/>
            <a:chExt cx="791467" cy="187550"/>
          </a:xfrm>
        </p:grpSpPr>
        <p:grpSp>
          <p:nvGrpSpPr>
            <p:cNvPr id="36" name="Group 35">
              <a:extLst>
                <a:ext uri="{FF2B5EF4-FFF2-40B4-BE49-F238E27FC236}">
                  <a16:creationId xmlns:a16="http://schemas.microsoft.com/office/drawing/2014/main" id="{4552851A-BFCE-AE93-0307-5B3F21663F88}"/>
                </a:ext>
              </a:extLst>
            </p:cNvPr>
            <p:cNvGrpSpPr/>
            <p:nvPr/>
          </p:nvGrpSpPr>
          <p:grpSpPr>
            <a:xfrm>
              <a:off x="3764683" y="1671221"/>
              <a:ext cx="791467" cy="134509"/>
              <a:chOff x="1679072" y="2538073"/>
              <a:chExt cx="791467" cy="134509"/>
            </a:xfrm>
          </p:grpSpPr>
          <p:grpSp>
            <p:nvGrpSpPr>
              <p:cNvPr id="38" name="Group 37">
                <a:extLst>
                  <a:ext uri="{FF2B5EF4-FFF2-40B4-BE49-F238E27FC236}">
                    <a16:creationId xmlns:a16="http://schemas.microsoft.com/office/drawing/2014/main" id="{1E016D92-C586-9418-FEF6-25DD73D63E66}"/>
                  </a:ext>
                </a:extLst>
              </p:cNvPr>
              <p:cNvGrpSpPr/>
              <p:nvPr/>
            </p:nvGrpSpPr>
            <p:grpSpPr>
              <a:xfrm>
                <a:off x="1688152" y="2538073"/>
                <a:ext cx="758944" cy="122283"/>
                <a:chOff x="2775807" y="5071552"/>
                <a:chExt cx="758944" cy="122283"/>
              </a:xfrm>
            </p:grpSpPr>
            <p:sp>
              <p:nvSpPr>
                <p:cNvPr id="41" name="Oval 40">
                  <a:extLst>
                    <a:ext uri="{FF2B5EF4-FFF2-40B4-BE49-F238E27FC236}">
                      <a16:creationId xmlns:a16="http://schemas.microsoft.com/office/drawing/2014/main" id="{51905A93-7CBE-7CA6-B729-34BBDE48B24F}"/>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2" name="Oval 41">
                  <a:extLst>
                    <a:ext uri="{FF2B5EF4-FFF2-40B4-BE49-F238E27FC236}">
                      <a16:creationId xmlns:a16="http://schemas.microsoft.com/office/drawing/2014/main" id="{9E69F729-9B50-3E9A-10A1-2F0036C53C36}"/>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3" name="Text Box 108">
                  <a:extLst>
                    <a:ext uri="{FF2B5EF4-FFF2-40B4-BE49-F238E27FC236}">
                      <a16:creationId xmlns:a16="http://schemas.microsoft.com/office/drawing/2014/main" id="{AFC4857D-8676-F272-FD4D-1E47CA4DA39A}"/>
                    </a:ext>
                  </a:extLst>
                </p:cNvPr>
                <p:cNvSpPr txBox="1">
                  <a:spLocks noChangeArrowheads="1"/>
                </p:cNvSpPr>
                <p:nvPr/>
              </p:nvSpPr>
              <p:spPr bwMode="auto">
                <a:xfrm>
                  <a:off x="3418991"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4" name="Text Box 109">
                  <a:extLst>
                    <a:ext uri="{FF2B5EF4-FFF2-40B4-BE49-F238E27FC236}">
                      <a16:creationId xmlns:a16="http://schemas.microsoft.com/office/drawing/2014/main" id="{C541C9D7-7714-A03D-1495-7DAC4B56F711}"/>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5" name="Text Box 108">
                  <a:extLst>
                    <a:ext uri="{FF2B5EF4-FFF2-40B4-BE49-F238E27FC236}">
                      <a16:creationId xmlns:a16="http://schemas.microsoft.com/office/drawing/2014/main" id="{FBF89069-A56F-8084-2FCC-DA4AFFEDFD4A}"/>
                    </a:ext>
                  </a:extLst>
                </p:cNvPr>
                <p:cNvSpPr txBox="1">
                  <a:spLocks noChangeArrowheads="1"/>
                </p:cNvSpPr>
                <p:nvPr/>
              </p:nvSpPr>
              <p:spPr bwMode="auto">
                <a:xfrm>
                  <a:off x="2974107" y="5089653"/>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6" name="Oval 45">
                  <a:extLst>
                    <a:ext uri="{FF2B5EF4-FFF2-40B4-BE49-F238E27FC236}">
                      <a16:creationId xmlns:a16="http://schemas.microsoft.com/office/drawing/2014/main" id="{94D2E61A-51CC-097F-CA83-984E05B3DF91}"/>
                    </a:ext>
                  </a:extLst>
                </p:cNvPr>
                <p:cNvSpPr>
                  <a:spLocks noChangeArrowheads="1"/>
                </p:cNvSpPr>
                <p:nvPr/>
              </p:nvSpPr>
              <p:spPr bwMode="auto">
                <a:xfrm>
                  <a:off x="304801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7" name="Text Box 108">
                  <a:extLst>
                    <a:ext uri="{FF2B5EF4-FFF2-40B4-BE49-F238E27FC236}">
                      <a16:creationId xmlns:a16="http://schemas.microsoft.com/office/drawing/2014/main" id="{868238FA-87FD-9C9C-0FCB-921396D3B53F}"/>
                    </a:ext>
                  </a:extLst>
                </p:cNvPr>
                <p:cNvSpPr txBox="1">
                  <a:spLocks noChangeArrowheads="1"/>
                </p:cNvSpPr>
                <p:nvPr/>
              </p:nvSpPr>
              <p:spPr bwMode="auto">
                <a:xfrm>
                  <a:off x="277580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48" name="Group 47">
                  <a:extLst>
                    <a:ext uri="{FF2B5EF4-FFF2-40B4-BE49-F238E27FC236}">
                      <a16:creationId xmlns:a16="http://schemas.microsoft.com/office/drawing/2014/main" id="{6AC22664-4770-9D33-0C57-FA079AE07400}"/>
                    </a:ext>
                  </a:extLst>
                </p:cNvPr>
                <p:cNvGrpSpPr/>
                <p:nvPr/>
              </p:nvGrpSpPr>
              <p:grpSpPr>
                <a:xfrm>
                  <a:off x="3104844" y="5071552"/>
                  <a:ext cx="49700" cy="115449"/>
                  <a:chOff x="3104844" y="5071552"/>
                  <a:chExt cx="49700" cy="115449"/>
                </a:xfrm>
              </p:grpSpPr>
              <p:sp>
                <p:nvSpPr>
                  <p:cNvPr id="52" name="Rectangle 51">
                    <a:extLst>
                      <a:ext uri="{FF2B5EF4-FFF2-40B4-BE49-F238E27FC236}">
                        <a16:creationId xmlns:a16="http://schemas.microsoft.com/office/drawing/2014/main" id="{B3D4463B-CF67-0FA7-41C5-1A21F2639368}"/>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Triangle 52">
                    <a:extLst>
                      <a:ext uri="{FF2B5EF4-FFF2-40B4-BE49-F238E27FC236}">
                        <a16:creationId xmlns:a16="http://schemas.microsoft.com/office/drawing/2014/main" id="{12B46B16-6481-9926-D954-0030B270ECB6}"/>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 Box 109">
                  <a:extLst>
                    <a:ext uri="{FF2B5EF4-FFF2-40B4-BE49-F238E27FC236}">
                      <a16:creationId xmlns:a16="http://schemas.microsoft.com/office/drawing/2014/main" id="{E1AB8F05-CCEF-3C74-6ADB-CD34D275CEB0}"/>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0" name="Oval 49">
                  <a:extLst>
                    <a:ext uri="{FF2B5EF4-FFF2-40B4-BE49-F238E27FC236}">
                      <a16:creationId xmlns:a16="http://schemas.microsoft.com/office/drawing/2014/main" id="{FF68AF40-62D6-C767-D9FA-77C2BA7437C7}"/>
                    </a:ext>
                  </a:extLst>
                </p:cNvPr>
                <p:cNvSpPr>
                  <a:spLocks noChangeArrowheads="1"/>
                </p:cNvSpPr>
                <p:nvPr/>
              </p:nvSpPr>
              <p:spPr bwMode="auto">
                <a:xfrm>
                  <a:off x="3495986" y="5150661"/>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51" name="Oval 50">
                  <a:extLst>
                    <a:ext uri="{FF2B5EF4-FFF2-40B4-BE49-F238E27FC236}">
                      <a16:creationId xmlns:a16="http://schemas.microsoft.com/office/drawing/2014/main" id="{66837214-9F29-C4F3-A181-F23318B36740}"/>
                    </a:ext>
                  </a:extLst>
                </p:cNvPr>
                <p:cNvSpPr>
                  <a:spLocks noChangeArrowheads="1"/>
                </p:cNvSpPr>
                <p:nvPr/>
              </p:nvSpPr>
              <p:spPr bwMode="auto">
                <a:xfrm>
                  <a:off x="2845413"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9" name="Line 105">
                <a:extLst>
                  <a:ext uri="{FF2B5EF4-FFF2-40B4-BE49-F238E27FC236}">
                    <a16:creationId xmlns:a16="http://schemas.microsoft.com/office/drawing/2014/main" id="{38C46B10-70A0-6698-AEBA-D9BAB4A77EE1}"/>
                  </a:ext>
                </a:extLst>
              </p:cNvPr>
              <p:cNvSpPr>
                <a:spLocks noChangeShapeType="1"/>
              </p:cNvSpPr>
              <p:nvPr/>
            </p:nvSpPr>
            <p:spPr bwMode="auto">
              <a:xfrm>
                <a:off x="1679072" y="2672582"/>
                <a:ext cx="791467"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sp>
            <p:nvSpPr>
              <p:cNvPr id="40" name="Text Box 108">
                <a:extLst>
                  <a:ext uri="{FF2B5EF4-FFF2-40B4-BE49-F238E27FC236}">
                    <a16:creationId xmlns:a16="http://schemas.microsoft.com/office/drawing/2014/main" id="{70E67E29-C3D6-6025-D5B3-135D9607B3C7}"/>
                  </a:ext>
                </a:extLst>
              </p:cNvPr>
              <p:cNvSpPr txBox="1">
                <a:spLocks noChangeArrowheads="1"/>
              </p:cNvSpPr>
              <p:nvPr/>
            </p:nvSpPr>
            <p:spPr bwMode="auto">
              <a:xfrm>
                <a:off x="1810304" y="2596604"/>
                <a:ext cx="57496" cy="62270"/>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37" name="Right Triangle 36">
              <a:extLst>
                <a:ext uri="{FF2B5EF4-FFF2-40B4-BE49-F238E27FC236}">
                  <a16:creationId xmlns:a16="http://schemas.microsoft.com/office/drawing/2014/main" id="{8FB3EB90-2D60-4E83-790C-3B1C6992411F}"/>
                </a:ext>
              </a:extLst>
            </p:cNvPr>
            <p:cNvSpPr/>
            <p:nvPr/>
          </p:nvSpPr>
          <p:spPr>
            <a:xfrm>
              <a:off x="4102799" y="1618180"/>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 name="Group 267">
            <a:extLst>
              <a:ext uri="{FF2B5EF4-FFF2-40B4-BE49-F238E27FC236}">
                <a16:creationId xmlns:a16="http://schemas.microsoft.com/office/drawing/2014/main" id="{18839327-B23F-F441-1B9B-F33BF1874987}"/>
              </a:ext>
            </a:extLst>
          </p:cNvPr>
          <p:cNvGrpSpPr/>
          <p:nvPr/>
        </p:nvGrpSpPr>
        <p:grpSpPr>
          <a:xfrm>
            <a:off x="4017107" y="2382864"/>
            <a:ext cx="734931" cy="137630"/>
            <a:chOff x="3785979" y="2034524"/>
            <a:chExt cx="734931" cy="137630"/>
          </a:xfrm>
        </p:grpSpPr>
        <p:sp>
          <p:nvSpPr>
            <p:cNvPr id="28" name="TextBox 27">
              <a:extLst>
                <a:ext uri="{FF2B5EF4-FFF2-40B4-BE49-F238E27FC236}">
                  <a16:creationId xmlns:a16="http://schemas.microsoft.com/office/drawing/2014/main" id="{143CDF57-3736-2CD1-1C80-ACB2ED0EA57D}"/>
                </a:ext>
              </a:extLst>
            </p:cNvPr>
            <p:cNvSpPr txBox="1">
              <a:spLocks noChangeArrowheads="1"/>
            </p:cNvSpPr>
            <p:nvPr/>
          </p:nvSpPr>
          <p:spPr bwMode="auto">
            <a:xfrm>
              <a:off x="4027968" y="2043208"/>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9" name="Oval 28">
              <a:extLst>
                <a:ext uri="{FF2B5EF4-FFF2-40B4-BE49-F238E27FC236}">
                  <a16:creationId xmlns:a16="http://schemas.microsoft.com/office/drawing/2014/main" id="{1FDD05C0-6568-7FB7-A419-E46CADBF664E}"/>
                </a:ext>
              </a:extLst>
            </p:cNvPr>
            <p:cNvSpPr>
              <a:spLocks noChangeArrowheads="1"/>
            </p:cNvSpPr>
            <p:nvPr/>
          </p:nvSpPr>
          <p:spPr bwMode="auto">
            <a:xfrm>
              <a:off x="4482349" y="2114576"/>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0" name="Oval 29">
              <a:extLst>
                <a:ext uri="{FF2B5EF4-FFF2-40B4-BE49-F238E27FC236}">
                  <a16:creationId xmlns:a16="http://schemas.microsoft.com/office/drawing/2014/main" id="{403A9D23-009E-9700-13D0-EBA6CC59DFA6}"/>
                </a:ext>
              </a:extLst>
            </p:cNvPr>
            <p:cNvSpPr>
              <a:spLocks noChangeArrowheads="1"/>
            </p:cNvSpPr>
            <p:nvPr/>
          </p:nvSpPr>
          <p:spPr bwMode="auto">
            <a:xfrm>
              <a:off x="4349497" y="211457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 name="Text Box 108">
              <a:extLst>
                <a:ext uri="{FF2B5EF4-FFF2-40B4-BE49-F238E27FC236}">
                  <a16:creationId xmlns:a16="http://schemas.microsoft.com/office/drawing/2014/main" id="{60951C7C-0C4D-B7B8-E350-126111E01C04}"/>
                </a:ext>
              </a:extLst>
            </p:cNvPr>
            <p:cNvSpPr txBox="1">
              <a:spLocks noChangeArrowheads="1"/>
            </p:cNvSpPr>
            <p:nvPr/>
          </p:nvSpPr>
          <p:spPr bwMode="auto">
            <a:xfrm>
              <a:off x="4402636" y="2049276"/>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2" name="Text Box 109">
              <a:extLst>
                <a:ext uri="{FF2B5EF4-FFF2-40B4-BE49-F238E27FC236}">
                  <a16:creationId xmlns:a16="http://schemas.microsoft.com/office/drawing/2014/main" id="{6FD47808-05D0-BEB7-4708-1C88F948B627}"/>
                </a:ext>
              </a:extLst>
            </p:cNvPr>
            <p:cNvSpPr txBox="1">
              <a:spLocks noChangeArrowheads="1"/>
            </p:cNvSpPr>
            <p:nvPr/>
          </p:nvSpPr>
          <p:spPr bwMode="auto">
            <a:xfrm>
              <a:off x="4277411" y="2049276"/>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3" name="Text Box 108">
              <a:extLst>
                <a:ext uri="{FF2B5EF4-FFF2-40B4-BE49-F238E27FC236}">
                  <a16:creationId xmlns:a16="http://schemas.microsoft.com/office/drawing/2014/main" id="{95002A6A-C3EE-95A5-070B-7AF4FA974859}"/>
                </a:ext>
              </a:extLst>
            </p:cNvPr>
            <p:cNvSpPr txBox="1">
              <a:spLocks noChangeArrowheads="1"/>
            </p:cNvSpPr>
            <p:nvPr/>
          </p:nvSpPr>
          <p:spPr bwMode="auto">
            <a:xfrm>
              <a:off x="3959723" y="2049276"/>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 name="Oval 33">
              <a:extLst>
                <a:ext uri="{FF2B5EF4-FFF2-40B4-BE49-F238E27FC236}">
                  <a16:creationId xmlns:a16="http://schemas.microsoft.com/office/drawing/2014/main" id="{B945459F-ADA1-A558-985C-0D0D64FC438C}"/>
                </a:ext>
              </a:extLst>
            </p:cNvPr>
            <p:cNvSpPr>
              <a:spLocks noChangeArrowheads="1"/>
            </p:cNvSpPr>
            <p:nvPr/>
          </p:nvSpPr>
          <p:spPr bwMode="auto">
            <a:xfrm>
              <a:off x="3912055" y="211457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54" name="Text Box 108">
              <a:extLst>
                <a:ext uri="{FF2B5EF4-FFF2-40B4-BE49-F238E27FC236}">
                  <a16:creationId xmlns:a16="http://schemas.microsoft.com/office/drawing/2014/main" id="{38ED996F-4006-2F48-F44C-484773D01492}"/>
                </a:ext>
              </a:extLst>
            </p:cNvPr>
            <p:cNvSpPr txBox="1">
              <a:spLocks noChangeArrowheads="1"/>
            </p:cNvSpPr>
            <p:nvPr/>
          </p:nvSpPr>
          <p:spPr bwMode="auto">
            <a:xfrm>
              <a:off x="3836384" y="20523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55" name="Oval 54">
              <a:extLst>
                <a:ext uri="{FF2B5EF4-FFF2-40B4-BE49-F238E27FC236}">
                  <a16:creationId xmlns:a16="http://schemas.microsoft.com/office/drawing/2014/main" id="{AF8618E6-70ED-AF75-72D5-ECC81B7001AD}"/>
                </a:ext>
              </a:extLst>
            </p:cNvPr>
            <p:cNvSpPr>
              <a:spLocks noChangeArrowheads="1"/>
            </p:cNvSpPr>
            <p:nvPr/>
          </p:nvSpPr>
          <p:spPr bwMode="auto">
            <a:xfrm>
              <a:off x="3785979" y="211769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56" name="Group 55">
              <a:extLst>
                <a:ext uri="{FF2B5EF4-FFF2-40B4-BE49-F238E27FC236}">
                  <a16:creationId xmlns:a16="http://schemas.microsoft.com/office/drawing/2014/main" id="{AD0DD21F-7826-F6AB-A04E-62D38B207449}"/>
                </a:ext>
              </a:extLst>
            </p:cNvPr>
            <p:cNvGrpSpPr/>
            <p:nvPr/>
          </p:nvGrpSpPr>
          <p:grpSpPr>
            <a:xfrm>
              <a:off x="4199331" y="2034524"/>
              <a:ext cx="49700" cy="115449"/>
              <a:chOff x="3124938" y="5071552"/>
              <a:chExt cx="49700" cy="115449"/>
            </a:xfrm>
          </p:grpSpPr>
          <p:sp>
            <p:nvSpPr>
              <p:cNvPr id="60" name="Rectangle 59">
                <a:extLst>
                  <a:ext uri="{FF2B5EF4-FFF2-40B4-BE49-F238E27FC236}">
                    <a16:creationId xmlns:a16="http://schemas.microsoft.com/office/drawing/2014/main" id="{B87FAFC1-2167-37BA-C0EE-A075882CFA90}"/>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Triangle 60">
                <a:extLst>
                  <a:ext uri="{FF2B5EF4-FFF2-40B4-BE49-F238E27FC236}">
                    <a16:creationId xmlns:a16="http://schemas.microsoft.com/office/drawing/2014/main" id="{E213FA27-363A-4813-95DE-7B4CF80EDED9}"/>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Line 105">
              <a:extLst>
                <a:ext uri="{FF2B5EF4-FFF2-40B4-BE49-F238E27FC236}">
                  <a16:creationId xmlns:a16="http://schemas.microsoft.com/office/drawing/2014/main" id="{923F6772-D2AD-7564-F08E-E3DF162D7EAA}"/>
                </a:ext>
              </a:extLst>
            </p:cNvPr>
            <p:cNvSpPr>
              <a:spLocks noChangeShapeType="1"/>
            </p:cNvSpPr>
            <p:nvPr/>
          </p:nvSpPr>
          <p:spPr bwMode="auto">
            <a:xfrm flipV="1">
              <a:off x="3792222" y="2164374"/>
              <a:ext cx="728688" cy="778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sp>
          <p:nvSpPr>
            <p:cNvPr id="58" name="TextBox 57">
              <a:extLst>
                <a:ext uri="{FF2B5EF4-FFF2-40B4-BE49-F238E27FC236}">
                  <a16:creationId xmlns:a16="http://schemas.microsoft.com/office/drawing/2014/main" id="{201E7720-D0CA-1AD3-6823-7C1CBA63726D}"/>
                </a:ext>
              </a:extLst>
            </p:cNvPr>
            <p:cNvSpPr txBox="1">
              <a:spLocks noChangeArrowheads="1"/>
            </p:cNvSpPr>
            <p:nvPr/>
          </p:nvSpPr>
          <p:spPr bwMode="auto">
            <a:xfrm>
              <a:off x="4112016" y="2041662"/>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grpSp>
        <p:nvGrpSpPr>
          <p:cNvPr id="63" name="Group 62">
            <a:extLst>
              <a:ext uri="{FF2B5EF4-FFF2-40B4-BE49-F238E27FC236}">
                <a16:creationId xmlns:a16="http://schemas.microsoft.com/office/drawing/2014/main" id="{19DC8624-AB6D-3D79-14BF-741E65157BA5}"/>
              </a:ext>
            </a:extLst>
          </p:cNvPr>
          <p:cNvGrpSpPr/>
          <p:nvPr/>
        </p:nvGrpSpPr>
        <p:grpSpPr>
          <a:xfrm>
            <a:off x="4017107" y="2871602"/>
            <a:ext cx="798129" cy="131388"/>
            <a:chOff x="2758401" y="5165770"/>
            <a:chExt cx="798129" cy="131388"/>
          </a:xfrm>
        </p:grpSpPr>
        <p:grpSp>
          <p:nvGrpSpPr>
            <p:cNvPr id="961" name="Group 960">
              <a:extLst>
                <a:ext uri="{FF2B5EF4-FFF2-40B4-BE49-F238E27FC236}">
                  <a16:creationId xmlns:a16="http://schemas.microsoft.com/office/drawing/2014/main" id="{0D32A961-B26D-9E8D-6B81-1643FD10BF3A}"/>
                </a:ext>
              </a:extLst>
            </p:cNvPr>
            <p:cNvGrpSpPr/>
            <p:nvPr/>
          </p:nvGrpSpPr>
          <p:grpSpPr>
            <a:xfrm>
              <a:off x="2758401" y="5165770"/>
              <a:ext cx="793126" cy="118934"/>
              <a:chOff x="2758401" y="5071552"/>
              <a:chExt cx="793126" cy="118934"/>
            </a:xfrm>
          </p:grpSpPr>
          <p:sp>
            <p:nvSpPr>
              <p:cNvPr id="988" name="Oval 987">
                <a:extLst>
                  <a:ext uri="{FF2B5EF4-FFF2-40B4-BE49-F238E27FC236}">
                    <a16:creationId xmlns:a16="http://schemas.microsoft.com/office/drawing/2014/main" id="{13F9DFF3-60CD-27C8-A2AB-39945D065292}"/>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89" name="Oval 988">
                <a:extLst>
                  <a:ext uri="{FF2B5EF4-FFF2-40B4-BE49-F238E27FC236}">
                    <a16:creationId xmlns:a16="http://schemas.microsoft.com/office/drawing/2014/main" id="{AF548EF3-6B3E-4C50-F909-C8FD3A50D76C}"/>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90" name="Text Box 108">
                <a:extLst>
                  <a:ext uri="{FF2B5EF4-FFF2-40B4-BE49-F238E27FC236}">
                    <a16:creationId xmlns:a16="http://schemas.microsoft.com/office/drawing/2014/main" id="{73F290F3-E61F-434D-E46D-11EDA2980E33}"/>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1" name="Text Box 109">
                <a:extLst>
                  <a:ext uri="{FF2B5EF4-FFF2-40B4-BE49-F238E27FC236}">
                    <a16:creationId xmlns:a16="http://schemas.microsoft.com/office/drawing/2014/main" id="{7C0329D0-6F60-0A9E-BF84-973085D93C80}"/>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2" name="Text Box 108">
                <a:extLst>
                  <a:ext uri="{FF2B5EF4-FFF2-40B4-BE49-F238E27FC236}">
                    <a16:creationId xmlns:a16="http://schemas.microsoft.com/office/drawing/2014/main" id="{7D2D8CF9-6647-2678-8EFD-8D22AC8FCCF8}"/>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3" name="Text Box 108">
                <a:extLst>
                  <a:ext uri="{FF2B5EF4-FFF2-40B4-BE49-F238E27FC236}">
                    <a16:creationId xmlns:a16="http://schemas.microsoft.com/office/drawing/2014/main" id="{BC988939-548C-AF22-A37B-00C524ABF03B}"/>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4" name="Oval 993">
                <a:extLst>
                  <a:ext uri="{FF2B5EF4-FFF2-40B4-BE49-F238E27FC236}">
                    <a16:creationId xmlns:a16="http://schemas.microsoft.com/office/drawing/2014/main" id="{B90D4AD2-149D-C046-1444-4676F494CF0D}"/>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95" name="Oval 994">
                <a:extLst>
                  <a:ext uri="{FF2B5EF4-FFF2-40B4-BE49-F238E27FC236}">
                    <a16:creationId xmlns:a16="http://schemas.microsoft.com/office/drawing/2014/main" id="{11879F68-FFE8-9B89-6126-5B61D758D5B4}"/>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96" name="Text Box 108">
                <a:extLst>
                  <a:ext uri="{FF2B5EF4-FFF2-40B4-BE49-F238E27FC236}">
                    <a16:creationId xmlns:a16="http://schemas.microsoft.com/office/drawing/2014/main" id="{4973AEE5-0A2D-5763-33C6-7C4565B3F714}"/>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997" name="Oval 996">
                <a:extLst>
                  <a:ext uri="{FF2B5EF4-FFF2-40B4-BE49-F238E27FC236}">
                    <a16:creationId xmlns:a16="http://schemas.microsoft.com/office/drawing/2014/main" id="{422ED7E2-EF3F-5EFE-E1CD-826D9C3150ED}"/>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998" name="Group 997">
                <a:extLst>
                  <a:ext uri="{FF2B5EF4-FFF2-40B4-BE49-F238E27FC236}">
                    <a16:creationId xmlns:a16="http://schemas.microsoft.com/office/drawing/2014/main" id="{5159D216-1DC0-0B46-7F8D-D5C21130083A}"/>
                  </a:ext>
                </a:extLst>
              </p:cNvPr>
              <p:cNvGrpSpPr/>
              <p:nvPr/>
            </p:nvGrpSpPr>
            <p:grpSpPr>
              <a:xfrm>
                <a:off x="3124938" y="5071552"/>
                <a:ext cx="49700" cy="115449"/>
                <a:chOff x="3124938" y="5071552"/>
                <a:chExt cx="49700" cy="115449"/>
              </a:xfrm>
            </p:grpSpPr>
            <p:sp>
              <p:nvSpPr>
                <p:cNvPr id="1001" name="Rectangle 1000">
                  <a:extLst>
                    <a:ext uri="{FF2B5EF4-FFF2-40B4-BE49-F238E27FC236}">
                      <a16:creationId xmlns:a16="http://schemas.microsoft.com/office/drawing/2014/main" id="{0FCB972E-8A6D-C25E-1E92-D999F3A9D40A}"/>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Right Triangle 1001">
                  <a:extLst>
                    <a:ext uri="{FF2B5EF4-FFF2-40B4-BE49-F238E27FC236}">
                      <a16:creationId xmlns:a16="http://schemas.microsoft.com/office/drawing/2014/main" id="{E85794EA-1E55-21C1-AF0C-B98952A7E519}"/>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9" name="Text Box 109">
                <a:extLst>
                  <a:ext uri="{FF2B5EF4-FFF2-40B4-BE49-F238E27FC236}">
                    <a16:creationId xmlns:a16="http://schemas.microsoft.com/office/drawing/2014/main" id="{F8F680CF-0CB2-5C61-0ACE-1528360F394A}"/>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00" name="Oval 999">
                <a:extLst>
                  <a:ext uri="{FF2B5EF4-FFF2-40B4-BE49-F238E27FC236}">
                    <a16:creationId xmlns:a16="http://schemas.microsoft.com/office/drawing/2014/main" id="{67B48328-303E-3E55-C45F-88A9EE74631C}"/>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987" name="Line 105">
              <a:extLst>
                <a:ext uri="{FF2B5EF4-FFF2-40B4-BE49-F238E27FC236}">
                  <a16:creationId xmlns:a16="http://schemas.microsoft.com/office/drawing/2014/main" id="{A9D38826-5775-E3F3-6FD3-61F29C79AC0F}"/>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761" name="Group 760">
            <a:extLst>
              <a:ext uri="{FF2B5EF4-FFF2-40B4-BE49-F238E27FC236}">
                <a16:creationId xmlns:a16="http://schemas.microsoft.com/office/drawing/2014/main" id="{ED00D0C2-0238-6AE6-8810-18EB4F8077D1}"/>
              </a:ext>
            </a:extLst>
          </p:cNvPr>
          <p:cNvGrpSpPr/>
          <p:nvPr/>
        </p:nvGrpSpPr>
        <p:grpSpPr>
          <a:xfrm>
            <a:off x="4017107" y="4448934"/>
            <a:ext cx="674090" cy="189552"/>
            <a:chOff x="3083306" y="2501153"/>
            <a:chExt cx="674090" cy="189552"/>
          </a:xfrm>
        </p:grpSpPr>
        <p:sp>
          <p:nvSpPr>
            <p:cNvPr id="762" name="Text Box 107">
              <a:extLst>
                <a:ext uri="{FF2B5EF4-FFF2-40B4-BE49-F238E27FC236}">
                  <a16:creationId xmlns:a16="http://schemas.microsoft.com/office/drawing/2014/main" id="{F87391DB-8B8F-1D2E-5826-0B0E49C83BF3}"/>
                </a:ext>
              </a:extLst>
            </p:cNvPr>
            <p:cNvSpPr txBox="1">
              <a:spLocks noChangeArrowheads="1"/>
            </p:cNvSpPr>
            <p:nvPr/>
          </p:nvSpPr>
          <p:spPr bwMode="auto">
            <a:xfrm>
              <a:off x="3682014"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63" name="Text Box 111">
              <a:extLst>
                <a:ext uri="{FF2B5EF4-FFF2-40B4-BE49-F238E27FC236}">
                  <a16:creationId xmlns:a16="http://schemas.microsoft.com/office/drawing/2014/main" id="{FB0E7A94-48EC-3456-04C7-84A2109CDB6A}"/>
                </a:ext>
              </a:extLst>
            </p:cNvPr>
            <p:cNvSpPr txBox="1">
              <a:spLocks noChangeArrowheads="1"/>
            </p:cNvSpPr>
            <p:nvPr/>
          </p:nvSpPr>
          <p:spPr bwMode="auto">
            <a:xfrm>
              <a:off x="3585260"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64" name="Oval 763">
              <a:extLst>
                <a:ext uri="{FF2B5EF4-FFF2-40B4-BE49-F238E27FC236}">
                  <a16:creationId xmlns:a16="http://schemas.microsoft.com/office/drawing/2014/main" id="{D11F9B41-939E-996E-3302-DEDDA685C0ED}"/>
                </a:ext>
              </a:extLst>
            </p:cNvPr>
            <p:cNvSpPr>
              <a:spLocks noChangeArrowheads="1"/>
            </p:cNvSpPr>
            <p:nvPr/>
          </p:nvSpPr>
          <p:spPr bwMode="auto">
            <a:xfrm>
              <a:off x="3594900"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sp>
          <p:nvSpPr>
            <p:cNvPr id="765" name="Oval 764">
              <a:extLst>
                <a:ext uri="{FF2B5EF4-FFF2-40B4-BE49-F238E27FC236}">
                  <a16:creationId xmlns:a16="http://schemas.microsoft.com/office/drawing/2014/main" id="{BA652973-D840-6E30-0C2B-ED66098ED90C}"/>
                </a:ext>
              </a:extLst>
            </p:cNvPr>
            <p:cNvSpPr>
              <a:spLocks noChangeArrowheads="1"/>
            </p:cNvSpPr>
            <p:nvPr/>
          </p:nvSpPr>
          <p:spPr bwMode="auto">
            <a:xfrm>
              <a:off x="3502070"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sp>
          <p:nvSpPr>
            <p:cNvPr id="766" name="Oval 765">
              <a:extLst>
                <a:ext uri="{FF2B5EF4-FFF2-40B4-BE49-F238E27FC236}">
                  <a16:creationId xmlns:a16="http://schemas.microsoft.com/office/drawing/2014/main" id="{65654C2B-8106-FAF2-DBD6-00D3DE387FEF}"/>
                </a:ext>
              </a:extLst>
            </p:cNvPr>
            <p:cNvSpPr>
              <a:spLocks noChangeArrowheads="1"/>
            </p:cNvSpPr>
            <p:nvPr/>
          </p:nvSpPr>
          <p:spPr bwMode="auto">
            <a:xfrm>
              <a:off x="3304441"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sp>
          <p:nvSpPr>
            <p:cNvPr id="767" name="Oval 766">
              <a:extLst>
                <a:ext uri="{FF2B5EF4-FFF2-40B4-BE49-F238E27FC236}">
                  <a16:creationId xmlns:a16="http://schemas.microsoft.com/office/drawing/2014/main" id="{2284FA6E-A39C-F818-88D5-B9DB103F07DA}"/>
                </a:ext>
              </a:extLst>
            </p:cNvPr>
            <p:cNvSpPr>
              <a:spLocks noChangeArrowheads="1"/>
            </p:cNvSpPr>
            <p:nvPr/>
          </p:nvSpPr>
          <p:spPr bwMode="auto">
            <a:xfrm>
              <a:off x="3686956"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sp>
          <p:nvSpPr>
            <p:cNvPr id="256" name="Line 105">
              <a:extLst>
                <a:ext uri="{FF2B5EF4-FFF2-40B4-BE49-F238E27FC236}">
                  <a16:creationId xmlns:a16="http://schemas.microsoft.com/office/drawing/2014/main" id="{69D67273-6388-7E04-8E55-13C1FF132187}"/>
                </a:ext>
              </a:extLst>
            </p:cNvPr>
            <p:cNvSpPr>
              <a:spLocks noChangeShapeType="1"/>
            </p:cNvSpPr>
            <p:nvPr/>
          </p:nvSpPr>
          <p:spPr bwMode="auto">
            <a:xfrm flipV="1">
              <a:off x="3083306" y="2631701"/>
              <a:ext cx="674090" cy="1"/>
            </a:xfrm>
            <a:prstGeom prst="line">
              <a:avLst/>
            </a:prstGeom>
            <a:solidFill>
              <a:schemeClr val="accent5">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sp>
          <p:nvSpPr>
            <p:cNvPr id="258" name="Text Box 108">
              <a:extLst>
                <a:ext uri="{FF2B5EF4-FFF2-40B4-BE49-F238E27FC236}">
                  <a16:creationId xmlns:a16="http://schemas.microsoft.com/office/drawing/2014/main" id="{D7ADBF2D-C109-1D3E-0743-076EE30E3573}"/>
                </a:ext>
              </a:extLst>
            </p:cNvPr>
            <p:cNvSpPr txBox="1">
              <a:spLocks noChangeArrowheads="1"/>
            </p:cNvSpPr>
            <p:nvPr/>
          </p:nvSpPr>
          <p:spPr bwMode="auto">
            <a:xfrm>
              <a:off x="3291327"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59" name="Text Box 109">
              <a:extLst>
                <a:ext uri="{FF2B5EF4-FFF2-40B4-BE49-F238E27FC236}">
                  <a16:creationId xmlns:a16="http://schemas.microsoft.com/office/drawing/2014/main" id="{98F20257-310A-0830-0A51-3ACEE60E327C}"/>
                </a:ext>
              </a:extLst>
            </p:cNvPr>
            <p:cNvSpPr txBox="1">
              <a:spLocks noChangeArrowheads="1"/>
            </p:cNvSpPr>
            <p:nvPr/>
          </p:nvSpPr>
          <p:spPr bwMode="auto">
            <a:xfrm>
              <a:off x="3492720"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60" name="Text Box 108">
              <a:extLst>
                <a:ext uri="{FF2B5EF4-FFF2-40B4-BE49-F238E27FC236}">
                  <a16:creationId xmlns:a16="http://schemas.microsoft.com/office/drawing/2014/main" id="{6CA057EB-73B0-F045-7B13-183582986AC8}"/>
                </a:ext>
              </a:extLst>
            </p:cNvPr>
            <p:cNvSpPr txBox="1">
              <a:spLocks noChangeArrowheads="1"/>
            </p:cNvSpPr>
            <p:nvPr/>
          </p:nvSpPr>
          <p:spPr bwMode="auto">
            <a:xfrm>
              <a:off x="3194876"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61" name="Text Box 108">
              <a:extLst>
                <a:ext uri="{FF2B5EF4-FFF2-40B4-BE49-F238E27FC236}">
                  <a16:creationId xmlns:a16="http://schemas.microsoft.com/office/drawing/2014/main" id="{863ADEE0-4208-310B-236D-9809A88CE0E5}"/>
                </a:ext>
              </a:extLst>
            </p:cNvPr>
            <p:cNvSpPr txBox="1">
              <a:spLocks noChangeArrowheads="1"/>
            </p:cNvSpPr>
            <p:nvPr/>
          </p:nvSpPr>
          <p:spPr bwMode="auto">
            <a:xfrm>
              <a:off x="3101797" y="2516386"/>
              <a:ext cx="57795" cy="101141"/>
            </a:xfrm>
            <a:prstGeom prst="rect">
              <a:avLst/>
            </a:prstGeom>
            <a:solidFill>
              <a:schemeClr val="accent5">
                <a:lumMod val="50000"/>
              </a:schemeClr>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62" name="Oval 261">
              <a:extLst>
                <a:ext uri="{FF2B5EF4-FFF2-40B4-BE49-F238E27FC236}">
                  <a16:creationId xmlns:a16="http://schemas.microsoft.com/office/drawing/2014/main" id="{C44367CB-0AA6-D69B-B58B-E87B79C2A5EF}"/>
                </a:ext>
              </a:extLst>
            </p:cNvPr>
            <p:cNvSpPr>
              <a:spLocks noChangeArrowheads="1"/>
            </p:cNvSpPr>
            <p:nvPr/>
          </p:nvSpPr>
          <p:spPr bwMode="auto">
            <a:xfrm>
              <a:off x="3205594"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sp>
          <p:nvSpPr>
            <p:cNvPr id="263" name="Oval 262">
              <a:extLst>
                <a:ext uri="{FF2B5EF4-FFF2-40B4-BE49-F238E27FC236}">
                  <a16:creationId xmlns:a16="http://schemas.microsoft.com/office/drawing/2014/main" id="{9D4711D4-37FC-816B-2418-8790311514CF}"/>
                </a:ext>
              </a:extLst>
            </p:cNvPr>
            <p:cNvSpPr>
              <a:spLocks noChangeArrowheads="1"/>
            </p:cNvSpPr>
            <p:nvPr/>
          </p:nvSpPr>
          <p:spPr bwMode="auto">
            <a:xfrm>
              <a:off x="3114934" y="2649917"/>
              <a:ext cx="40456" cy="40788"/>
            </a:xfrm>
            <a:prstGeom prst="ellipse">
              <a:avLst/>
            </a:prstGeom>
            <a:solidFill>
              <a:schemeClr val="accent5">
                <a:lumMod val="50000"/>
              </a:schemeClr>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264" name="Group 263">
              <a:extLst>
                <a:ext uri="{FF2B5EF4-FFF2-40B4-BE49-F238E27FC236}">
                  <a16:creationId xmlns:a16="http://schemas.microsoft.com/office/drawing/2014/main" id="{257EF117-1C98-BF9E-CECA-8F19888A9CFF}"/>
                </a:ext>
              </a:extLst>
            </p:cNvPr>
            <p:cNvGrpSpPr/>
            <p:nvPr/>
          </p:nvGrpSpPr>
          <p:grpSpPr>
            <a:xfrm>
              <a:off x="3399383" y="2501153"/>
              <a:ext cx="49700" cy="115449"/>
              <a:chOff x="3790799" y="1786513"/>
              <a:chExt cx="49700" cy="115449"/>
            </a:xfrm>
          </p:grpSpPr>
          <p:sp>
            <p:nvSpPr>
              <p:cNvPr id="265" name="Rectangle 264">
                <a:extLst>
                  <a:ext uri="{FF2B5EF4-FFF2-40B4-BE49-F238E27FC236}">
                    <a16:creationId xmlns:a16="http://schemas.microsoft.com/office/drawing/2014/main" id="{EDB6385E-7BC6-064C-DA98-7C96413168A9}"/>
                  </a:ext>
                </a:extLst>
              </p:cNvPr>
              <p:cNvSpPr/>
              <p:nvPr/>
            </p:nvSpPr>
            <p:spPr>
              <a:xfrm>
                <a:off x="3790799" y="1839184"/>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ight Triangle 265">
                <a:extLst>
                  <a:ext uri="{FF2B5EF4-FFF2-40B4-BE49-F238E27FC236}">
                    <a16:creationId xmlns:a16="http://schemas.microsoft.com/office/drawing/2014/main" id="{37AB6A55-420A-7B1C-FCDE-E7E2A94FC424}"/>
                  </a:ext>
                </a:extLst>
              </p:cNvPr>
              <p:cNvSpPr/>
              <p:nvPr/>
            </p:nvSpPr>
            <p:spPr>
              <a:xfrm>
                <a:off x="3790799" y="1786513"/>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0" name="Group 269">
            <a:extLst>
              <a:ext uri="{FF2B5EF4-FFF2-40B4-BE49-F238E27FC236}">
                <a16:creationId xmlns:a16="http://schemas.microsoft.com/office/drawing/2014/main" id="{C7363960-01DF-04DD-5B30-18DB6013EE78}"/>
              </a:ext>
            </a:extLst>
          </p:cNvPr>
          <p:cNvGrpSpPr/>
          <p:nvPr/>
        </p:nvGrpSpPr>
        <p:grpSpPr>
          <a:xfrm>
            <a:off x="4017107" y="3367876"/>
            <a:ext cx="798129" cy="183135"/>
            <a:chOff x="3761789" y="2355573"/>
            <a:chExt cx="798129" cy="183135"/>
          </a:xfrm>
        </p:grpSpPr>
        <p:grpSp>
          <p:nvGrpSpPr>
            <p:cNvPr id="271" name="Group 270">
              <a:extLst>
                <a:ext uri="{FF2B5EF4-FFF2-40B4-BE49-F238E27FC236}">
                  <a16:creationId xmlns:a16="http://schemas.microsoft.com/office/drawing/2014/main" id="{AE6DFA8D-37D0-D7A8-A21D-0D245D7E75B2}"/>
                </a:ext>
              </a:extLst>
            </p:cNvPr>
            <p:cNvGrpSpPr/>
            <p:nvPr/>
          </p:nvGrpSpPr>
          <p:grpSpPr>
            <a:xfrm>
              <a:off x="3761789" y="2407320"/>
              <a:ext cx="798129" cy="131388"/>
              <a:chOff x="2758401" y="5165770"/>
              <a:chExt cx="798129" cy="131388"/>
            </a:xfrm>
          </p:grpSpPr>
          <p:grpSp>
            <p:nvGrpSpPr>
              <p:cNvPr id="273" name="Group 272">
                <a:extLst>
                  <a:ext uri="{FF2B5EF4-FFF2-40B4-BE49-F238E27FC236}">
                    <a16:creationId xmlns:a16="http://schemas.microsoft.com/office/drawing/2014/main" id="{DAA591BC-9A4F-56CB-C6D3-A3857DA46E7D}"/>
                  </a:ext>
                </a:extLst>
              </p:cNvPr>
              <p:cNvGrpSpPr/>
              <p:nvPr/>
            </p:nvGrpSpPr>
            <p:grpSpPr>
              <a:xfrm>
                <a:off x="2758401" y="5165770"/>
                <a:ext cx="793126" cy="118934"/>
                <a:chOff x="2758401" y="5071552"/>
                <a:chExt cx="793126" cy="118934"/>
              </a:xfrm>
            </p:grpSpPr>
            <p:sp>
              <p:nvSpPr>
                <p:cNvPr id="275" name="Oval 274">
                  <a:extLst>
                    <a:ext uri="{FF2B5EF4-FFF2-40B4-BE49-F238E27FC236}">
                      <a16:creationId xmlns:a16="http://schemas.microsoft.com/office/drawing/2014/main" id="{9824132C-57D3-0B19-FABF-5CFFEC0AE5A5}"/>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76" name="Oval 275">
                  <a:extLst>
                    <a:ext uri="{FF2B5EF4-FFF2-40B4-BE49-F238E27FC236}">
                      <a16:creationId xmlns:a16="http://schemas.microsoft.com/office/drawing/2014/main" id="{EEA6D048-D7DE-C531-83B1-12E77A4DE3D5}"/>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77" name="Text Box 108">
                  <a:extLst>
                    <a:ext uri="{FF2B5EF4-FFF2-40B4-BE49-F238E27FC236}">
                      <a16:creationId xmlns:a16="http://schemas.microsoft.com/office/drawing/2014/main" id="{D358F3F4-84A3-E84D-A878-AA4746F254FA}"/>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78" name="Text Box 109">
                  <a:extLst>
                    <a:ext uri="{FF2B5EF4-FFF2-40B4-BE49-F238E27FC236}">
                      <a16:creationId xmlns:a16="http://schemas.microsoft.com/office/drawing/2014/main" id="{1703BBCF-B662-9E64-5531-6600BD4DF2BC}"/>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79" name="Text Box 108">
                  <a:extLst>
                    <a:ext uri="{FF2B5EF4-FFF2-40B4-BE49-F238E27FC236}">
                      <a16:creationId xmlns:a16="http://schemas.microsoft.com/office/drawing/2014/main" id="{7164754C-1A80-73A2-D42F-F01A970B65F4}"/>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80" name="Text Box 108">
                  <a:extLst>
                    <a:ext uri="{FF2B5EF4-FFF2-40B4-BE49-F238E27FC236}">
                      <a16:creationId xmlns:a16="http://schemas.microsoft.com/office/drawing/2014/main" id="{B09F9A94-3DF2-7C86-2FED-D0DFB273A5EB}"/>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81" name="Oval 280">
                  <a:extLst>
                    <a:ext uri="{FF2B5EF4-FFF2-40B4-BE49-F238E27FC236}">
                      <a16:creationId xmlns:a16="http://schemas.microsoft.com/office/drawing/2014/main" id="{CCF79F4E-2DD4-D192-EA03-1108E9A4BB65}"/>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82" name="Oval 281">
                  <a:extLst>
                    <a:ext uri="{FF2B5EF4-FFF2-40B4-BE49-F238E27FC236}">
                      <a16:creationId xmlns:a16="http://schemas.microsoft.com/office/drawing/2014/main" id="{6C266F55-7B6D-1C61-8A02-E197EEE952F8}"/>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83" name="Text Box 108">
                  <a:extLst>
                    <a:ext uri="{FF2B5EF4-FFF2-40B4-BE49-F238E27FC236}">
                      <a16:creationId xmlns:a16="http://schemas.microsoft.com/office/drawing/2014/main" id="{8AF0D687-76B6-FB89-B4B6-41F09DC22C1D}"/>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84" name="Oval 283">
                  <a:extLst>
                    <a:ext uri="{FF2B5EF4-FFF2-40B4-BE49-F238E27FC236}">
                      <a16:creationId xmlns:a16="http://schemas.microsoft.com/office/drawing/2014/main" id="{492A7F04-8A2B-9A71-B3D3-6DD775EAC15E}"/>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285" name="Group 284">
                  <a:extLst>
                    <a:ext uri="{FF2B5EF4-FFF2-40B4-BE49-F238E27FC236}">
                      <a16:creationId xmlns:a16="http://schemas.microsoft.com/office/drawing/2014/main" id="{905C3FD7-4F36-A25C-37D4-0CDE9E54AEF2}"/>
                    </a:ext>
                  </a:extLst>
                </p:cNvPr>
                <p:cNvGrpSpPr/>
                <p:nvPr/>
              </p:nvGrpSpPr>
              <p:grpSpPr>
                <a:xfrm>
                  <a:off x="3124938" y="5071552"/>
                  <a:ext cx="49700" cy="115449"/>
                  <a:chOff x="3124938" y="5071552"/>
                  <a:chExt cx="49700" cy="115449"/>
                </a:xfrm>
              </p:grpSpPr>
              <p:sp>
                <p:nvSpPr>
                  <p:cNvPr id="288" name="Rectangle 287">
                    <a:extLst>
                      <a:ext uri="{FF2B5EF4-FFF2-40B4-BE49-F238E27FC236}">
                        <a16:creationId xmlns:a16="http://schemas.microsoft.com/office/drawing/2014/main" id="{F2E84BAF-2CC5-4C64-66DA-E3160B5478EC}"/>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ight Triangle 288">
                    <a:extLst>
                      <a:ext uri="{FF2B5EF4-FFF2-40B4-BE49-F238E27FC236}">
                        <a16:creationId xmlns:a16="http://schemas.microsoft.com/office/drawing/2014/main" id="{11A3462B-6B8B-3BD9-43C6-F085DC8586F9}"/>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6" name="Text Box 109">
                  <a:extLst>
                    <a:ext uri="{FF2B5EF4-FFF2-40B4-BE49-F238E27FC236}">
                      <a16:creationId xmlns:a16="http://schemas.microsoft.com/office/drawing/2014/main" id="{74BF9814-8231-10C3-C361-4C964C9FBC29}"/>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87" name="Oval 286">
                  <a:extLst>
                    <a:ext uri="{FF2B5EF4-FFF2-40B4-BE49-F238E27FC236}">
                      <a16:creationId xmlns:a16="http://schemas.microsoft.com/office/drawing/2014/main" id="{EDB8F7AD-11C7-39ED-1C58-CAEACE5335C9}"/>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274" name="Line 105">
                <a:extLst>
                  <a:ext uri="{FF2B5EF4-FFF2-40B4-BE49-F238E27FC236}">
                    <a16:creationId xmlns:a16="http://schemas.microsoft.com/office/drawing/2014/main" id="{DAC9D1AD-5EE6-610C-66CD-7DA2557D478B}"/>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272" name="Right Triangle 271">
              <a:extLst>
                <a:ext uri="{FF2B5EF4-FFF2-40B4-BE49-F238E27FC236}">
                  <a16:creationId xmlns:a16="http://schemas.microsoft.com/office/drawing/2014/main" id="{748C2FD7-8248-1AE8-7FC9-7882BE4A3920}"/>
                </a:ext>
              </a:extLst>
            </p:cNvPr>
            <p:cNvSpPr/>
            <p:nvPr/>
          </p:nvSpPr>
          <p:spPr>
            <a:xfrm>
              <a:off x="4126815" y="235557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Group 289">
            <a:extLst>
              <a:ext uri="{FF2B5EF4-FFF2-40B4-BE49-F238E27FC236}">
                <a16:creationId xmlns:a16="http://schemas.microsoft.com/office/drawing/2014/main" id="{17819E8B-B222-8373-D73D-848D2D6A5997}"/>
              </a:ext>
            </a:extLst>
          </p:cNvPr>
          <p:cNvGrpSpPr/>
          <p:nvPr/>
        </p:nvGrpSpPr>
        <p:grpSpPr>
          <a:xfrm>
            <a:off x="4017107" y="3884616"/>
            <a:ext cx="798129" cy="183135"/>
            <a:chOff x="3761789" y="2355573"/>
            <a:chExt cx="798129" cy="183135"/>
          </a:xfrm>
        </p:grpSpPr>
        <p:grpSp>
          <p:nvGrpSpPr>
            <p:cNvPr id="291" name="Group 290">
              <a:extLst>
                <a:ext uri="{FF2B5EF4-FFF2-40B4-BE49-F238E27FC236}">
                  <a16:creationId xmlns:a16="http://schemas.microsoft.com/office/drawing/2014/main" id="{8EB6E849-231F-EF6C-A505-4C1E46864DAB}"/>
                </a:ext>
              </a:extLst>
            </p:cNvPr>
            <p:cNvGrpSpPr/>
            <p:nvPr/>
          </p:nvGrpSpPr>
          <p:grpSpPr>
            <a:xfrm>
              <a:off x="3761789" y="2407320"/>
              <a:ext cx="798129" cy="131388"/>
              <a:chOff x="2758401" y="5165770"/>
              <a:chExt cx="798129" cy="131388"/>
            </a:xfrm>
          </p:grpSpPr>
          <p:grpSp>
            <p:nvGrpSpPr>
              <p:cNvPr id="293" name="Group 292">
                <a:extLst>
                  <a:ext uri="{FF2B5EF4-FFF2-40B4-BE49-F238E27FC236}">
                    <a16:creationId xmlns:a16="http://schemas.microsoft.com/office/drawing/2014/main" id="{B654D1FB-A870-7803-D935-D5955E369DBD}"/>
                  </a:ext>
                </a:extLst>
              </p:cNvPr>
              <p:cNvGrpSpPr/>
              <p:nvPr/>
            </p:nvGrpSpPr>
            <p:grpSpPr>
              <a:xfrm>
                <a:off x="2758401" y="5165770"/>
                <a:ext cx="793126" cy="118934"/>
                <a:chOff x="2758401" y="5071552"/>
                <a:chExt cx="793126" cy="118934"/>
              </a:xfrm>
            </p:grpSpPr>
            <p:sp>
              <p:nvSpPr>
                <p:cNvPr id="295" name="Oval 294">
                  <a:extLst>
                    <a:ext uri="{FF2B5EF4-FFF2-40B4-BE49-F238E27FC236}">
                      <a16:creationId xmlns:a16="http://schemas.microsoft.com/office/drawing/2014/main" id="{72A1A69E-D7D7-DAE0-8273-6DC713339D53}"/>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6" name="Oval 295">
                  <a:extLst>
                    <a:ext uri="{FF2B5EF4-FFF2-40B4-BE49-F238E27FC236}">
                      <a16:creationId xmlns:a16="http://schemas.microsoft.com/office/drawing/2014/main" id="{11E96D38-E6F5-BC76-954A-BA79C0A1C43E}"/>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7" name="Text Box 108">
                  <a:extLst>
                    <a:ext uri="{FF2B5EF4-FFF2-40B4-BE49-F238E27FC236}">
                      <a16:creationId xmlns:a16="http://schemas.microsoft.com/office/drawing/2014/main" id="{C7445045-E9CF-91F3-7D95-0ABB3F6A934C}"/>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98" name="Text Box 109">
                  <a:extLst>
                    <a:ext uri="{FF2B5EF4-FFF2-40B4-BE49-F238E27FC236}">
                      <a16:creationId xmlns:a16="http://schemas.microsoft.com/office/drawing/2014/main" id="{B9C286E2-9D3C-B76A-9BBD-8E9637A1759C}"/>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99" name="Text Box 108">
                  <a:extLst>
                    <a:ext uri="{FF2B5EF4-FFF2-40B4-BE49-F238E27FC236}">
                      <a16:creationId xmlns:a16="http://schemas.microsoft.com/office/drawing/2014/main" id="{E18C9707-DE38-C548-156E-246F55F378B4}"/>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00" name="Text Box 108">
                  <a:extLst>
                    <a:ext uri="{FF2B5EF4-FFF2-40B4-BE49-F238E27FC236}">
                      <a16:creationId xmlns:a16="http://schemas.microsoft.com/office/drawing/2014/main" id="{E54703B7-147D-877B-C78E-058E6D8C827E}"/>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01" name="Oval 300">
                  <a:extLst>
                    <a:ext uri="{FF2B5EF4-FFF2-40B4-BE49-F238E27FC236}">
                      <a16:creationId xmlns:a16="http://schemas.microsoft.com/office/drawing/2014/main" id="{172D0FC3-E813-F127-CDD2-A93278F6EFED}"/>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02" name="Oval 301">
                  <a:extLst>
                    <a:ext uri="{FF2B5EF4-FFF2-40B4-BE49-F238E27FC236}">
                      <a16:creationId xmlns:a16="http://schemas.microsoft.com/office/drawing/2014/main" id="{43BE8798-A339-0427-2E68-4C581B03AFCA}"/>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03" name="Text Box 108">
                  <a:extLst>
                    <a:ext uri="{FF2B5EF4-FFF2-40B4-BE49-F238E27FC236}">
                      <a16:creationId xmlns:a16="http://schemas.microsoft.com/office/drawing/2014/main" id="{64737DF1-298B-DCC9-302C-A2F485798726}"/>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04" name="Oval 303">
                  <a:extLst>
                    <a:ext uri="{FF2B5EF4-FFF2-40B4-BE49-F238E27FC236}">
                      <a16:creationId xmlns:a16="http://schemas.microsoft.com/office/drawing/2014/main" id="{83A558D6-337F-E601-1EF5-C42BB3A2CCE1}"/>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305" name="Group 304">
                  <a:extLst>
                    <a:ext uri="{FF2B5EF4-FFF2-40B4-BE49-F238E27FC236}">
                      <a16:creationId xmlns:a16="http://schemas.microsoft.com/office/drawing/2014/main" id="{A8093DE8-6870-C412-B367-A71262628CE3}"/>
                    </a:ext>
                  </a:extLst>
                </p:cNvPr>
                <p:cNvGrpSpPr/>
                <p:nvPr/>
              </p:nvGrpSpPr>
              <p:grpSpPr>
                <a:xfrm>
                  <a:off x="3124938" y="5071552"/>
                  <a:ext cx="49700" cy="115449"/>
                  <a:chOff x="3124938" y="5071552"/>
                  <a:chExt cx="49700" cy="115449"/>
                </a:xfrm>
              </p:grpSpPr>
              <p:sp>
                <p:nvSpPr>
                  <p:cNvPr id="308" name="Rectangle 307">
                    <a:extLst>
                      <a:ext uri="{FF2B5EF4-FFF2-40B4-BE49-F238E27FC236}">
                        <a16:creationId xmlns:a16="http://schemas.microsoft.com/office/drawing/2014/main" id="{A823132B-7622-B48B-B5D3-3AEE0D28F0F0}"/>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ight Triangle 308">
                    <a:extLst>
                      <a:ext uri="{FF2B5EF4-FFF2-40B4-BE49-F238E27FC236}">
                        <a16:creationId xmlns:a16="http://schemas.microsoft.com/office/drawing/2014/main" id="{B7DDDC6D-F47E-A16D-CE4D-BB198A2A107B}"/>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Text Box 109">
                  <a:extLst>
                    <a:ext uri="{FF2B5EF4-FFF2-40B4-BE49-F238E27FC236}">
                      <a16:creationId xmlns:a16="http://schemas.microsoft.com/office/drawing/2014/main" id="{78AE90C3-3FA0-4E83-A320-EDEDEF8AB173}"/>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07" name="Oval 306">
                  <a:extLst>
                    <a:ext uri="{FF2B5EF4-FFF2-40B4-BE49-F238E27FC236}">
                      <a16:creationId xmlns:a16="http://schemas.microsoft.com/office/drawing/2014/main" id="{20294EE5-8E9B-055E-C800-6D7B9CA85C91}"/>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294" name="Line 105">
                <a:extLst>
                  <a:ext uri="{FF2B5EF4-FFF2-40B4-BE49-F238E27FC236}">
                    <a16:creationId xmlns:a16="http://schemas.microsoft.com/office/drawing/2014/main" id="{F978FBED-C3E2-EE2F-5D51-CE23F6179B31}"/>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292" name="Right Triangle 291">
              <a:extLst>
                <a:ext uri="{FF2B5EF4-FFF2-40B4-BE49-F238E27FC236}">
                  <a16:creationId xmlns:a16="http://schemas.microsoft.com/office/drawing/2014/main" id="{499EAE28-83FD-0152-2657-7CCA67AE8C09}"/>
                </a:ext>
              </a:extLst>
            </p:cNvPr>
            <p:cNvSpPr/>
            <p:nvPr/>
          </p:nvSpPr>
          <p:spPr>
            <a:xfrm>
              <a:off x="4126815" y="235557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a:extLst>
              <a:ext uri="{FF2B5EF4-FFF2-40B4-BE49-F238E27FC236}">
                <a16:creationId xmlns:a16="http://schemas.microsoft.com/office/drawing/2014/main" id="{1315AD49-96C9-59F0-1522-1534D616A3C0}"/>
              </a:ext>
            </a:extLst>
          </p:cNvPr>
          <p:cNvGrpSpPr/>
          <p:nvPr/>
        </p:nvGrpSpPr>
        <p:grpSpPr>
          <a:xfrm>
            <a:off x="4017107" y="4918256"/>
            <a:ext cx="915581" cy="182536"/>
            <a:chOff x="2834996" y="4557997"/>
            <a:chExt cx="915581" cy="182536"/>
          </a:xfrm>
        </p:grpSpPr>
        <p:grpSp>
          <p:nvGrpSpPr>
            <p:cNvPr id="311" name="Group 310">
              <a:extLst>
                <a:ext uri="{FF2B5EF4-FFF2-40B4-BE49-F238E27FC236}">
                  <a16:creationId xmlns:a16="http://schemas.microsoft.com/office/drawing/2014/main" id="{E393B9A9-0D9C-15D1-C640-9FF93E9DFC09}"/>
                </a:ext>
              </a:extLst>
            </p:cNvPr>
            <p:cNvGrpSpPr/>
            <p:nvPr/>
          </p:nvGrpSpPr>
          <p:grpSpPr>
            <a:xfrm>
              <a:off x="2834996" y="4606623"/>
              <a:ext cx="915581" cy="133910"/>
              <a:chOff x="2640949" y="5165770"/>
              <a:chExt cx="915581" cy="133910"/>
            </a:xfrm>
          </p:grpSpPr>
          <p:grpSp>
            <p:nvGrpSpPr>
              <p:cNvPr id="313" name="Group 312">
                <a:extLst>
                  <a:ext uri="{FF2B5EF4-FFF2-40B4-BE49-F238E27FC236}">
                    <a16:creationId xmlns:a16="http://schemas.microsoft.com/office/drawing/2014/main" id="{FDAD2AC1-AA5E-D095-284C-F3AB8BE7363B}"/>
                  </a:ext>
                </a:extLst>
              </p:cNvPr>
              <p:cNvGrpSpPr/>
              <p:nvPr/>
            </p:nvGrpSpPr>
            <p:grpSpPr>
              <a:xfrm>
                <a:off x="2640949" y="5165770"/>
                <a:ext cx="910578" cy="122055"/>
                <a:chOff x="2640949" y="5071552"/>
                <a:chExt cx="910578" cy="122055"/>
              </a:xfrm>
            </p:grpSpPr>
            <p:sp>
              <p:nvSpPr>
                <p:cNvPr id="315" name="Oval 314">
                  <a:extLst>
                    <a:ext uri="{FF2B5EF4-FFF2-40B4-BE49-F238E27FC236}">
                      <a16:creationId xmlns:a16="http://schemas.microsoft.com/office/drawing/2014/main" id="{A35D54E0-14E8-07D8-62D8-3B92FACE5AD3}"/>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6" name="Oval 315">
                  <a:extLst>
                    <a:ext uri="{FF2B5EF4-FFF2-40B4-BE49-F238E27FC236}">
                      <a16:creationId xmlns:a16="http://schemas.microsoft.com/office/drawing/2014/main" id="{A1EFBA68-F257-0C0F-1C81-3E7982F85DBB}"/>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7" name="Text Box 108">
                  <a:extLst>
                    <a:ext uri="{FF2B5EF4-FFF2-40B4-BE49-F238E27FC236}">
                      <a16:creationId xmlns:a16="http://schemas.microsoft.com/office/drawing/2014/main" id="{6989EC19-11A8-DE79-92E1-9C61FB9E648E}"/>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18" name="Text Box 109">
                  <a:extLst>
                    <a:ext uri="{FF2B5EF4-FFF2-40B4-BE49-F238E27FC236}">
                      <a16:creationId xmlns:a16="http://schemas.microsoft.com/office/drawing/2014/main" id="{8A49F37D-D084-64DD-78E1-99ABFF879560}"/>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19" name="Text Box 108">
                  <a:extLst>
                    <a:ext uri="{FF2B5EF4-FFF2-40B4-BE49-F238E27FC236}">
                      <a16:creationId xmlns:a16="http://schemas.microsoft.com/office/drawing/2014/main" id="{2E030F6A-181A-008D-9280-93D53E00B943}"/>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20" name="Text Box 108">
                  <a:extLst>
                    <a:ext uri="{FF2B5EF4-FFF2-40B4-BE49-F238E27FC236}">
                      <a16:creationId xmlns:a16="http://schemas.microsoft.com/office/drawing/2014/main" id="{638BD88B-E80F-5933-A499-0B070517DF1A}"/>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21" name="Oval 320">
                  <a:extLst>
                    <a:ext uri="{FF2B5EF4-FFF2-40B4-BE49-F238E27FC236}">
                      <a16:creationId xmlns:a16="http://schemas.microsoft.com/office/drawing/2014/main" id="{F25E4067-56C2-BA3B-1180-09D4ECC5D213}"/>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22" name="Oval 321">
                  <a:extLst>
                    <a:ext uri="{FF2B5EF4-FFF2-40B4-BE49-F238E27FC236}">
                      <a16:creationId xmlns:a16="http://schemas.microsoft.com/office/drawing/2014/main" id="{48B86F92-EE60-38C5-84B0-6012427D7CD4}"/>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23" name="Text Box 108">
                  <a:extLst>
                    <a:ext uri="{FF2B5EF4-FFF2-40B4-BE49-F238E27FC236}">
                      <a16:creationId xmlns:a16="http://schemas.microsoft.com/office/drawing/2014/main" id="{D07CC26C-84A3-CB34-9A7B-9AE937B4E2EF}"/>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24" name="Oval 323">
                  <a:extLst>
                    <a:ext uri="{FF2B5EF4-FFF2-40B4-BE49-F238E27FC236}">
                      <a16:creationId xmlns:a16="http://schemas.microsoft.com/office/drawing/2014/main" id="{A0D02A3A-7EFF-A37A-8322-FC52E1950BAE}"/>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325" name="Group 324">
                  <a:extLst>
                    <a:ext uri="{FF2B5EF4-FFF2-40B4-BE49-F238E27FC236}">
                      <a16:creationId xmlns:a16="http://schemas.microsoft.com/office/drawing/2014/main" id="{28D1D2C2-B771-539B-83AA-80450876EA4B}"/>
                    </a:ext>
                  </a:extLst>
                </p:cNvPr>
                <p:cNvGrpSpPr/>
                <p:nvPr/>
              </p:nvGrpSpPr>
              <p:grpSpPr>
                <a:xfrm>
                  <a:off x="3124938" y="5071552"/>
                  <a:ext cx="49700" cy="115449"/>
                  <a:chOff x="3124938" y="5071552"/>
                  <a:chExt cx="49700" cy="115449"/>
                </a:xfrm>
              </p:grpSpPr>
              <p:sp>
                <p:nvSpPr>
                  <p:cNvPr id="330" name="Rectangle 329">
                    <a:extLst>
                      <a:ext uri="{FF2B5EF4-FFF2-40B4-BE49-F238E27FC236}">
                        <a16:creationId xmlns:a16="http://schemas.microsoft.com/office/drawing/2014/main" id="{A06EEBB4-49DE-9FEE-DDC7-2B65871228C9}"/>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ight Triangle 330">
                    <a:extLst>
                      <a:ext uri="{FF2B5EF4-FFF2-40B4-BE49-F238E27FC236}">
                        <a16:creationId xmlns:a16="http://schemas.microsoft.com/office/drawing/2014/main" id="{17580CB4-E5F8-700A-C693-75B5B5510375}"/>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6" name="Text Box 109">
                  <a:extLst>
                    <a:ext uri="{FF2B5EF4-FFF2-40B4-BE49-F238E27FC236}">
                      <a16:creationId xmlns:a16="http://schemas.microsoft.com/office/drawing/2014/main" id="{DDFFDE17-AC86-D55D-2052-B321A432D375}"/>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27" name="Oval 326">
                  <a:extLst>
                    <a:ext uri="{FF2B5EF4-FFF2-40B4-BE49-F238E27FC236}">
                      <a16:creationId xmlns:a16="http://schemas.microsoft.com/office/drawing/2014/main" id="{43C3A382-2D09-570F-0B52-EB5AF5E60CBC}"/>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28" name="Text Box 108">
                  <a:extLst>
                    <a:ext uri="{FF2B5EF4-FFF2-40B4-BE49-F238E27FC236}">
                      <a16:creationId xmlns:a16="http://schemas.microsoft.com/office/drawing/2014/main" id="{91E1C95E-EA36-4B72-6AA0-EE73CA7D3B0A}"/>
                    </a:ext>
                  </a:extLst>
                </p:cNvPr>
                <p:cNvSpPr txBox="1">
                  <a:spLocks noChangeArrowheads="1"/>
                </p:cNvSpPr>
                <p:nvPr/>
              </p:nvSpPr>
              <p:spPr bwMode="auto">
                <a:xfrm>
                  <a:off x="2688233" y="508942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29" name="Oval 328">
                  <a:extLst>
                    <a:ext uri="{FF2B5EF4-FFF2-40B4-BE49-F238E27FC236}">
                      <a16:creationId xmlns:a16="http://schemas.microsoft.com/office/drawing/2014/main" id="{AA389AE7-DA61-1EE6-64AC-D5A8A0A13F45}"/>
                    </a:ext>
                  </a:extLst>
                </p:cNvPr>
                <p:cNvSpPr>
                  <a:spLocks noChangeArrowheads="1"/>
                </p:cNvSpPr>
                <p:nvPr/>
              </p:nvSpPr>
              <p:spPr bwMode="auto">
                <a:xfrm>
                  <a:off x="2640949" y="5154725"/>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14" name="Line 105">
                <a:extLst>
                  <a:ext uri="{FF2B5EF4-FFF2-40B4-BE49-F238E27FC236}">
                    <a16:creationId xmlns:a16="http://schemas.microsoft.com/office/drawing/2014/main" id="{5BE4C061-E8DC-8E95-73BC-8370BA8C94E5}"/>
                  </a:ext>
                </a:extLst>
              </p:cNvPr>
              <p:cNvSpPr>
                <a:spLocks noChangeShapeType="1"/>
              </p:cNvSpPr>
              <p:nvPr/>
            </p:nvSpPr>
            <p:spPr bwMode="auto">
              <a:xfrm flipV="1">
                <a:off x="2645787" y="5299679"/>
                <a:ext cx="910743" cy="1"/>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312" name="Right Triangle 311">
              <a:extLst>
                <a:ext uri="{FF2B5EF4-FFF2-40B4-BE49-F238E27FC236}">
                  <a16:creationId xmlns:a16="http://schemas.microsoft.com/office/drawing/2014/main" id="{85B6473A-B657-FAA5-DB03-C90096837C0B}"/>
                </a:ext>
              </a:extLst>
            </p:cNvPr>
            <p:cNvSpPr/>
            <p:nvPr/>
          </p:nvSpPr>
          <p:spPr>
            <a:xfrm>
              <a:off x="3317474" y="4557997"/>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5C41BC6A-8320-C436-0EC1-C2FCE73A6F0C}"/>
              </a:ext>
            </a:extLst>
          </p:cNvPr>
          <p:cNvGrpSpPr/>
          <p:nvPr/>
        </p:nvGrpSpPr>
        <p:grpSpPr>
          <a:xfrm>
            <a:off x="4017107" y="5452072"/>
            <a:ext cx="798129" cy="183135"/>
            <a:chOff x="3761789" y="2355573"/>
            <a:chExt cx="798129" cy="183135"/>
          </a:xfrm>
        </p:grpSpPr>
        <p:grpSp>
          <p:nvGrpSpPr>
            <p:cNvPr id="333" name="Group 332">
              <a:extLst>
                <a:ext uri="{FF2B5EF4-FFF2-40B4-BE49-F238E27FC236}">
                  <a16:creationId xmlns:a16="http://schemas.microsoft.com/office/drawing/2014/main" id="{C2F77F64-C0A5-6399-9BA6-0CF4978636C9}"/>
                </a:ext>
              </a:extLst>
            </p:cNvPr>
            <p:cNvGrpSpPr/>
            <p:nvPr/>
          </p:nvGrpSpPr>
          <p:grpSpPr>
            <a:xfrm>
              <a:off x="3761789" y="2407320"/>
              <a:ext cx="798129" cy="131388"/>
              <a:chOff x="2758401" y="5165770"/>
              <a:chExt cx="798129" cy="131388"/>
            </a:xfrm>
          </p:grpSpPr>
          <p:grpSp>
            <p:nvGrpSpPr>
              <p:cNvPr id="335" name="Group 334">
                <a:extLst>
                  <a:ext uri="{FF2B5EF4-FFF2-40B4-BE49-F238E27FC236}">
                    <a16:creationId xmlns:a16="http://schemas.microsoft.com/office/drawing/2014/main" id="{3817B14C-A81E-F43E-6C11-1C527B35E2F9}"/>
                  </a:ext>
                </a:extLst>
              </p:cNvPr>
              <p:cNvGrpSpPr/>
              <p:nvPr/>
            </p:nvGrpSpPr>
            <p:grpSpPr>
              <a:xfrm>
                <a:off x="2758401" y="5165770"/>
                <a:ext cx="793126" cy="118934"/>
                <a:chOff x="2758401" y="5071552"/>
                <a:chExt cx="793126" cy="118934"/>
              </a:xfrm>
            </p:grpSpPr>
            <p:sp>
              <p:nvSpPr>
                <p:cNvPr id="337" name="Oval 336">
                  <a:extLst>
                    <a:ext uri="{FF2B5EF4-FFF2-40B4-BE49-F238E27FC236}">
                      <a16:creationId xmlns:a16="http://schemas.microsoft.com/office/drawing/2014/main" id="{A236A62C-A746-0E56-4914-7D927A31B718}"/>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38" name="Oval 337">
                  <a:extLst>
                    <a:ext uri="{FF2B5EF4-FFF2-40B4-BE49-F238E27FC236}">
                      <a16:creationId xmlns:a16="http://schemas.microsoft.com/office/drawing/2014/main" id="{CC40A954-B9BE-C4A3-228D-C32D00DA91CE}"/>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39" name="Text Box 108">
                  <a:extLst>
                    <a:ext uri="{FF2B5EF4-FFF2-40B4-BE49-F238E27FC236}">
                      <a16:creationId xmlns:a16="http://schemas.microsoft.com/office/drawing/2014/main" id="{53BFDCD6-7E7B-9F8F-6D3A-66EE20933C42}"/>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0" name="Text Box 109">
                  <a:extLst>
                    <a:ext uri="{FF2B5EF4-FFF2-40B4-BE49-F238E27FC236}">
                      <a16:creationId xmlns:a16="http://schemas.microsoft.com/office/drawing/2014/main" id="{F512C315-5200-AA5E-4BC3-6AD2CBE80E2E}"/>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1" name="Text Box 108">
                  <a:extLst>
                    <a:ext uri="{FF2B5EF4-FFF2-40B4-BE49-F238E27FC236}">
                      <a16:creationId xmlns:a16="http://schemas.microsoft.com/office/drawing/2014/main" id="{BE4AF1CC-193A-94AD-5691-3581392BB211}"/>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2" name="Text Box 108">
                  <a:extLst>
                    <a:ext uri="{FF2B5EF4-FFF2-40B4-BE49-F238E27FC236}">
                      <a16:creationId xmlns:a16="http://schemas.microsoft.com/office/drawing/2014/main" id="{78AA4BFB-ED8D-FC4B-22B1-F9D3510DEDC7}"/>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3" name="Oval 342">
                  <a:extLst>
                    <a:ext uri="{FF2B5EF4-FFF2-40B4-BE49-F238E27FC236}">
                      <a16:creationId xmlns:a16="http://schemas.microsoft.com/office/drawing/2014/main" id="{490A6A23-147D-842C-66F8-95F373C3A104}"/>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44" name="Oval 343">
                  <a:extLst>
                    <a:ext uri="{FF2B5EF4-FFF2-40B4-BE49-F238E27FC236}">
                      <a16:creationId xmlns:a16="http://schemas.microsoft.com/office/drawing/2014/main" id="{E5A117BA-9639-2D15-FBAC-04A58C73DAC5}"/>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45" name="Text Box 108">
                  <a:extLst>
                    <a:ext uri="{FF2B5EF4-FFF2-40B4-BE49-F238E27FC236}">
                      <a16:creationId xmlns:a16="http://schemas.microsoft.com/office/drawing/2014/main" id="{1F505EB0-B291-BD77-F115-E8693072DB44}"/>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46" name="Oval 345">
                  <a:extLst>
                    <a:ext uri="{FF2B5EF4-FFF2-40B4-BE49-F238E27FC236}">
                      <a16:creationId xmlns:a16="http://schemas.microsoft.com/office/drawing/2014/main" id="{BDB00717-709D-768C-BF6F-3F27D0C05DC1}"/>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347" name="Group 346">
                  <a:extLst>
                    <a:ext uri="{FF2B5EF4-FFF2-40B4-BE49-F238E27FC236}">
                      <a16:creationId xmlns:a16="http://schemas.microsoft.com/office/drawing/2014/main" id="{B0C311AF-3325-19AD-2AC9-9CD3926C48E8}"/>
                    </a:ext>
                  </a:extLst>
                </p:cNvPr>
                <p:cNvGrpSpPr/>
                <p:nvPr/>
              </p:nvGrpSpPr>
              <p:grpSpPr>
                <a:xfrm>
                  <a:off x="3124938" y="5071552"/>
                  <a:ext cx="49700" cy="115449"/>
                  <a:chOff x="3124938" y="5071552"/>
                  <a:chExt cx="49700" cy="115449"/>
                </a:xfrm>
              </p:grpSpPr>
              <p:sp>
                <p:nvSpPr>
                  <p:cNvPr id="350" name="Rectangle 349">
                    <a:extLst>
                      <a:ext uri="{FF2B5EF4-FFF2-40B4-BE49-F238E27FC236}">
                        <a16:creationId xmlns:a16="http://schemas.microsoft.com/office/drawing/2014/main" id="{468D7C3B-BB55-8EC6-66B2-244DA4905401}"/>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Triangle 350">
                    <a:extLst>
                      <a:ext uri="{FF2B5EF4-FFF2-40B4-BE49-F238E27FC236}">
                        <a16:creationId xmlns:a16="http://schemas.microsoft.com/office/drawing/2014/main" id="{C7DE2AA0-99FD-7F07-D0D5-61EBD2D2E530}"/>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Text Box 109">
                  <a:extLst>
                    <a:ext uri="{FF2B5EF4-FFF2-40B4-BE49-F238E27FC236}">
                      <a16:creationId xmlns:a16="http://schemas.microsoft.com/office/drawing/2014/main" id="{DCEF98BE-06B9-847F-69FF-D9F5EFA68A50}"/>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9" name="Oval 348">
                  <a:extLst>
                    <a:ext uri="{FF2B5EF4-FFF2-40B4-BE49-F238E27FC236}">
                      <a16:creationId xmlns:a16="http://schemas.microsoft.com/office/drawing/2014/main" id="{05560CD8-D886-FA07-C7F6-8C3E77B02920}"/>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36" name="Line 105">
                <a:extLst>
                  <a:ext uri="{FF2B5EF4-FFF2-40B4-BE49-F238E27FC236}">
                    <a16:creationId xmlns:a16="http://schemas.microsoft.com/office/drawing/2014/main" id="{8306794A-930B-C6ED-9E68-6ED1080ABB45}"/>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334" name="Right Triangle 333">
              <a:extLst>
                <a:ext uri="{FF2B5EF4-FFF2-40B4-BE49-F238E27FC236}">
                  <a16:creationId xmlns:a16="http://schemas.microsoft.com/office/drawing/2014/main" id="{72D69CCC-DB61-1AC3-F48E-38FF3D4ACD5A}"/>
                </a:ext>
              </a:extLst>
            </p:cNvPr>
            <p:cNvSpPr/>
            <p:nvPr/>
          </p:nvSpPr>
          <p:spPr>
            <a:xfrm>
              <a:off x="4126815" y="235557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id="{951DA488-C885-7234-2B23-CA85D41927E6}"/>
              </a:ext>
            </a:extLst>
          </p:cNvPr>
          <p:cNvGrpSpPr/>
          <p:nvPr/>
        </p:nvGrpSpPr>
        <p:grpSpPr>
          <a:xfrm>
            <a:off x="5883856" y="6218934"/>
            <a:ext cx="155076" cy="137000"/>
            <a:chOff x="4367120" y="3054838"/>
            <a:chExt cx="155076" cy="137000"/>
          </a:xfrm>
        </p:grpSpPr>
        <p:sp>
          <p:nvSpPr>
            <p:cNvPr id="374" name="Text Box 111">
              <a:extLst>
                <a:ext uri="{FF2B5EF4-FFF2-40B4-BE49-F238E27FC236}">
                  <a16:creationId xmlns:a16="http://schemas.microsoft.com/office/drawing/2014/main" id="{9CF7AFBC-9DD1-51AC-C111-E8E9E6B0D982}"/>
                </a:ext>
              </a:extLst>
            </p:cNvPr>
            <p:cNvSpPr txBox="1">
              <a:spLocks noChangeArrowheads="1"/>
            </p:cNvSpPr>
            <p:nvPr/>
          </p:nvSpPr>
          <p:spPr bwMode="auto">
            <a:xfrm>
              <a:off x="4414172" y="3090697"/>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5" name="Text Box 111">
              <a:extLst>
                <a:ext uri="{FF2B5EF4-FFF2-40B4-BE49-F238E27FC236}">
                  <a16:creationId xmlns:a16="http://schemas.microsoft.com/office/drawing/2014/main" id="{6FB65CBC-B918-14EE-AEFA-407F0BE2381E}"/>
                </a:ext>
              </a:extLst>
            </p:cNvPr>
            <p:cNvSpPr txBox="1">
              <a:spLocks noChangeArrowheads="1"/>
            </p:cNvSpPr>
            <p:nvPr/>
          </p:nvSpPr>
          <p:spPr bwMode="auto">
            <a:xfrm rot="18552020">
              <a:off x="4388793"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6" name="Text Box 111">
              <a:extLst>
                <a:ext uri="{FF2B5EF4-FFF2-40B4-BE49-F238E27FC236}">
                  <a16:creationId xmlns:a16="http://schemas.microsoft.com/office/drawing/2014/main" id="{A376DAF6-A55C-675E-DF7D-5595B81028D0}"/>
                </a:ext>
              </a:extLst>
            </p:cNvPr>
            <p:cNvSpPr txBox="1">
              <a:spLocks noChangeArrowheads="1"/>
            </p:cNvSpPr>
            <p:nvPr/>
          </p:nvSpPr>
          <p:spPr bwMode="auto">
            <a:xfrm rot="3047980" flipH="1">
              <a:off x="4442728"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377" name="TextBox 376">
            <a:extLst>
              <a:ext uri="{FF2B5EF4-FFF2-40B4-BE49-F238E27FC236}">
                <a16:creationId xmlns:a16="http://schemas.microsoft.com/office/drawing/2014/main" id="{043A9870-451E-D189-BAE0-00AEA9098736}"/>
              </a:ext>
            </a:extLst>
          </p:cNvPr>
          <p:cNvSpPr txBox="1"/>
          <p:nvPr/>
        </p:nvSpPr>
        <p:spPr>
          <a:xfrm>
            <a:off x="5980284" y="6135771"/>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Y Unit</a:t>
            </a:r>
          </a:p>
        </p:txBody>
      </p:sp>
      <p:sp>
        <p:nvSpPr>
          <p:cNvPr id="3" name="TextBox 2">
            <a:extLst>
              <a:ext uri="{FF2B5EF4-FFF2-40B4-BE49-F238E27FC236}">
                <a16:creationId xmlns:a16="http://schemas.microsoft.com/office/drawing/2014/main" id="{600DB42A-50C2-57BF-8CAA-C68D8E46AFEC}"/>
              </a:ext>
            </a:extLst>
          </p:cNvPr>
          <p:cNvSpPr txBox="1"/>
          <p:nvPr/>
        </p:nvSpPr>
        <p:spPr>
          <a:xfrm>
            <a:off x="8852836" y="5905908"/>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*Category ‘A’ PO more than 20,000 </a:t>
            </a:r>
          </a:p>
        </p:txBody>
      </p:sp>
    </p:spTree>
    <p:extLst>
      <p:ext uri="{BB962C8B-B14F-4D97-AF65-F5344CB8AC3E}">
        <p14:creationId xmlns:p14="http://schemas.microsoft.com/office/powerpoint/2010/main" val="1161870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3EA34-5CE2-1E5A-3AC3-A6294DB65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5F6FE-2736-E211-7084-1081D4071332}"/>
              </a:ext>
            </a:extLst>
          </p:cNvPr>
          <p:cNvSpPr>
            <a:spLocks noGrp="1"/>
          </p:cNvSpPr>
          <p:nvPr>
            <p:ph type="title"/>
          </p:nvPr>
        </p:nvSpPr>
        <p:spPr/>
        <p:txBody>
          <a:bodyPr>
            <a:normAutofit fontScale="90000"/>
          </a:bodyPr>
          <a:lstStyle/>
          <a:p>
            <a:r>
              <a:rPr lang="en-IN">
                <a:latin typeface="Arial"/>
                <a:cs typeface="Arial"/>
              </a:rPr>
              <a:t>OSP Press Details &amp; Print Order: </a:t>
            </a:r>
            <a:r>
              <a:rPr lang="en-IN" sz="2400" i="1">
                <a:latin typeface="Arial"/>
                <a:cs typeface="Arial"/>
              </a:rPr>
              <a:t>Category ‘B*’ Centres </a:t>
            </a:r>
            <a:r>
              <a:rPr lang="en-IN" sz="2400" i="1" baseline="-25000">
                <a:latin typeface="Arial"/>
                <a:cs typeface="Arial"/>
              </a:rPr>
              <a:t>Feb -25</a:t>
            </a:r>
            <a:endParaRPr lang="en-IN" sz="2000" i="1" baseline="-25000">
              <a:latin typeface="Arial"/>
              <a:cs typeface="Arial"/>
            </a:endParaRPr>
          </a:p>
        </p:txBody>
      </p:sp>
      <p:grpSp>
        <p:nvGrpSpPr>
          <p:cNvPr id="26" name="Group 25">
            <a:extLst>
              <a:ext uri="{FF2B5EF4-FFF2-40B4-BE49-F238E27FC236}">
                <a16:creationId xmlns:a16="http://schemas.microsoft.com/office/drawing/2014/main" id="{02D2EEF0-16B6-5B0F-71EF-7DE15A2E1D5C}"/>
              </a:ext>
            </a:extLst>
          </p:cNvPr>
          <p:cNvGrpSpPr/>
          <p:nvPr/>
        </p:nvGrpSpPr>
        <p:grpSpPr>
          <a:xfrm>
            <a:off x="6643711" y="6137903"/>
            <a:ext cx="2431771" cy="261610"/>
            <a:chOff x="6708849" y="6106643"/>
            <a:chExt cx="2431771" cy="261610"/>
          </a:xfrm>
        </p:grpSpPr>
        <p:grpSp>
          <p:nvGrpSpPr>
            <p:cNvPr id="25" name="Group 24">
              <a:extLst>
                <a:ext uri="{FF2B5EF4-FFF2-40B4-BE49-F238E27FC236}">
                  <a16:creationId xmlns:a16="http://schemas.microsoft.com/office/drawing/2014/main" id="{EA427A0E-E49A-F94E-71A0-33D50AF5ACC2}"/>
                </a:ext>
              </a:extLst>
            </p:cNvPr>
            <p:cNvGrpSpPr/>
            <p:nvPr/>
          </p:nvGrpSpPr>
          <p:grpSpPr>
            <a:xfrm>
              <a:off x="7714203" y="6106643"/>
              <a:ext cx="762129" cy="261610"/>
              <a:chOff x="7714203" y="6106643"/>
              <a:chExt cx="762129" cy="261610"/>
            </a:xfrm>
          </p:grpSpPr>
          <p:sp>
            <p:nvSpPr>
              <p:cNvPr id="380" name="Rectangle 379">
                <a:extLst>
                  <a:ext uri="{FF2B5EF4-FFF2-40B4-BE49-F238E27FC236}">
                    <a16:creationId xmlns:a16="http://schemas.microsoft.com/office/drawing/2014/main" id="{F9FD32D9-FF6B-DCC5-BC83-24CC2C5DEC7C}"/>
                  </a:ext>
                </a:extLst>
              </p:cNvPr>
              <p:cNvSpPr/>
              <p:nvPr/>
            </p:nvSpPr>
            <p:spPr>
              <a:xfrm>
                <a:off x="7714203" y="6209698"/>
                <a:ext cx="54000" cy="55501"/>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1" name="TextBox 380">
                <a:extLst>
                  <a:ext uri="{FF2B5EF4-FFF2-40B4-BE49-F238E27FC236}">
                    <a16:creationId xmlns:a16="http://schemas.microsoft.com/office/drawing/2014/main" id="{C39035A8-F7F1-5124-68F3-E17C9B23B8ED}"/>
                  </a:ext>
                </a:extLst>
              </p:cNvPr>
              <p:cNvSpPr txBox="1"/>
              <p:nvPr/>
            </p:nvSpPr>
            <p:spPr>
              <a:xfrm>
                <a:off x="7730154" y="6106643"/>
                <a:ext cx="746178"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15-21 </a:t>
                </a:r>
                <a:r>
                  <a:rPr lang="en-IN" sz="1100" err="1">
                    <a:solidFill>
                      <a:schemeClr val="tx1">
                        <a:lumMod val="75000"/>
                        <a:lumOff val="25000"/>
                      </a:schemeClr>
                    </a:solidFill>
                    <a:cs typeface="Arial" panose="020B0604020202020204" pitchFamily="34" charset="0"/>
                  </a:rPr>
                  <a:t>yrs</a:t>
                </a:r>
                <a:r>
                  <a:rPr lang="en-IN" sz="1100">
                    <a:solidFill>
                      <a:schemeClr val="tx1">
                        <a:lumMod val="75000"/>
                        <a:lumOff val="25000"/>
                      </a:schemeClr>
                    </a:solidFill>
                    <a:cs typeface="Arial" panose="020B0604020202020204" pitchFamily="34" charset="0"/>
                  </a:rPr>
                  <a:t>, </a:t>
                </a:r>
              </a:p>
            </p:txBody>
          </p:sp>
        </p:grpSp>
        <p:grpSp>
          <p:nvGrpSpPr>
            <p:cNvPr id="24" name="Group 23">
              <a:extLst>
                <a:ext uri="{FF2B5EF4-FFF2-40B4-BE49-F238E27FC236}">
                  <a16:creationId xmlns:a16="http://schemas.microsoft.com/office/drawing/2014/main" id="{569E032A-75F6-2BA1-61A3-2977DA4CEAA7}"/>
                </a:ext>
              </a:extLst>
            </p:cNvPr>
            <p:cNvGrpSpPr/>
            <p:nvPr/>
          </p:nvGrpSpPr>
          <p:grpSpPr>
            <a:xfrm>
              <a:off x="8430667" y="6106643"/>
              <a:ext cx="709953" cy="261610"/>
              <a:chOff x="8430667" y="6106643"/>
              <a:chExt cx="709953" cy="261610"/>
            </a:xfrm>
          </p:grpSpPr>
          <p:sp>
            <p:nvSpPr>
              <p:cNvPr id="382" name="Rectangle 381">
                <a:extLst>
                  <a:ext uri="{FF2B5EF4-FFF2-40B4-BE49-F238E27FC236}">
                    <a16:creationId xmlns:a16="http://schemas.microsoft.com/office/drawing/2014/main" id="{A589B771-6523-DDB3-0053-B66DD1CB48FA}"/>
                  </a:ext>
                </a:extLst>
              </p:cNvPr>
              <p:cNvSpPr/>
              <p:nvPr/>
            </p:nvSpPr>
            <p:spPr>
              <a:xfrm>
                <a:off x="8430667" y="6209698"/>
                <a:ext cx="54000" cy="55501"/>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3" name="TextBox 382">
                <a:extLst>
                  <a:ext uri="{FF2B5EF4-FFF2-40B4-BE49-F238E27FC236}">
                    <a16:creationId xmlns:a16="http://schemas.microsoft.com/office/drawing/2014/main" id="{0A7955CF-827D-0B71-767C-D7B704FD3D64}"/>
                  </a:ext>
                </a:extLst>
              </p:cNvPr>
              <p:cNvSpPr txBox="1"/>
              <p:nvPr/>
            </p:nvSpPr>
            <p:spPr>
              <a:xfrm>
                <a:off x="8459996" y="6106643"/>
                <a:ext cx="680624"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0-14 yrs</a:t>
                </a:r>
              </a:p>
            </p:txBody>
          </p:sp>
        </p:grpSp>
        <p:sp>
          <p:nvSpPr>
            <p:cNvPr id="384" name="TextBox 383">
              <a:extLst>
                <a:ext uri="{FF2B5EF4-FFF2-40B4-BE49-F238E27FC236}">
                  <a16:creationId xmlns:a16="http://schemas.microsoft.com/office/drawing/2014/main" id="{7CADD31F-ADED-69FF-7292-947209F3A341}"/>
                </a:ext>
              </a:extLst>
            </p:cNvPr>
            <p:cNvSpPr txBox="1"/>
            <p:nvPr/>
          </p:nvSpPr>
          <p:spPr>
            <a:xfrm>
              <a:off x="6708849" y="6110490"/>
              <a:ext cx="978202"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Ageing (DW) &gt; </a:t>
              </a:r>
            </a:p>
          </p:txBody>
        </p:sp>
      </p:grpSp>
      <p:sp>
        <p:nvSpPr>
          <p:cNvPr id="386" name="TextBox 385">
            <a:extLst>
              <a:ext uri="{FF2B5EF4-FFF2-40B4-BE49-F238E27FC236}">
                <a16:creationId xmlns:a16="http://schemas.microsoft.com/office/drawing/2014/main" id="{8A8110A3-ADB1-3577-E780-395A391717AE}"/>
              </a:ext>
            </a:extLst>
          </p:cNvPr>
          <p:cNvSpPr txBox="1"/>
          <p:nvPr/>
        </p:nvSpPr>
        <p:spPr>
          <a:xfrm>
            <a:off x="8857011" y="6179806"/>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Data source : Respective </a:t>
            </a:r>
            <a:r>
              <a:rPr lang="en-IN" sz="900" err="1">
                <a:solidFill>
                  <a:schemeClr val="tx1">
                    <a:lumMod val="50000"/>
                    <a:lumOff val="50000"/>
                  </a:schemeClr>
                </a:solidFill>
                <a:cs typeface="Arial" panose="020B0604020202020204" pitchFamily="34" charset="0"/>
              </a:rPr>
              <a:t>Osp’s</a:t>
            </a:r>
            <a:r>
              <a:rPr lang="en-IN" sz="900">
                <a:solidFill>
                  <a:schemeClr val="tx1">
                    <a:lumMod val="50000"/>
                    <a:lumOff val="50000"/>
                  </a:schemeClr>
                </a:solidFill>
                <a:cs typeface="Arial" panose="020B0604020202020204" pitchFamily="34" charset="0"/>
              </a:rPr>
              <a:t> &amp; Production MIS</a:t>
            </a:r>
          </a:p>
        </p:txBody>
      </p:sp>
      <p:graphicFrame>
        <p:nvGraphicFramePr>
          <p:cNvPr id="401" name="Table 400">
            <a:extLst>
              <a:ext uri="{FF2B5EF4-FFF2-40B4-BE49-F238E27FC236}">
                <a16:creationId xmlns:a16="http://schemas.microsoft.com/office/drawing/2014/main" id="{21B9751E-DF33-F825-890E-D8D9DFEA139C}"/>
              </a:ext>
            </a:extLst>
          </p:cNvPr>
          <p:cNvGraphicFramePr>
            <a:graphicFrameLocks noGrp="1"/>
          </p:cNvGraphicFramePr>
          <p:nvPr>
            <p:extLst>
              <p:ext uri="{D42A27DB-BD31-4B8C-83A1-F6EECF244321}">
                <p14:modId xmlns:p14="http://schemas.microsoft.com/office/powerpoint/2010/main" val="409218221"/>
              </p:ext>
            </p:extLst>
          </p:nvPr>
        </p:nvGraphicFramePr>
        <p:xfrm>
          <a:off x="387928" y="958855"/>
          <a:ext cx="11434617" cy="5173079"/>
        </p:xfrm>
        <a:graphic>
          <a:graphicData uri="http://schemas.openxmlformats.org/drawingml/2006/table">
            <a:tbl>
              <a:tblPr firstRow="1" bandRow="1">
                <a:tableStyleId>{5C22544A-7EE6-4342-B048-85BDC9FD1C3A}</a:tableStyleId>
              </a:tblPr>
              <a:tblGrid>
                <a:gridCol w="1196835">
                  <a:extLst>
                    <a:ext uri="{9D8B030D-6E8A-4147-A177-3AD203B41FA5}">
                      <a16:colId xmlns:a16="http://schemas.microsoft.com/office/drawing/2014/main" val="3113024149"/>
                    </a:ext>
                  </a:extLst>
                </a:gridCol>
                <a:gridCol w="1370873">
                  <a:extLst>
                    <a:ext uri="{9D8B030D-6E8A-4147-A177-3AD203B41FA5}">
                      <a16:colId xmlns:a16="http://schemas.microsoft.com/office/drawing/2014/main" val="1014409053"/>
                    </a:ext>
                  </a:extLst>
                </a:gridCol>
                <a:gridCol w="841111">
                  <a:extLst>
                    <a:ext uri="{9D8B030D-6E8A-4147-A177-3AD203B41FA5}">
                      <a16:colId xmlns:a16="http://schemas.microsoft.com/office/drawing/2014/main" val="2596323418"/>
                    </a:ext>
                  </a:extLst>
                </a:gridCol>
                <a:gridCol w="1359339">
                  <a:extLst>
                    <a:ext uri="{9D8B030D-6E8A-4147-A177-3AD203B41FA5}">
                      <a16:colId xmlns:a16="http://schemas.microsoft.com/office/drawing/2014/main" val="3471886617"/>
                    </a:ext>
                  </a:extLst>
                </a:gridCol>
                <a:gridCol w="543688">
                  <a:extLst>
                    <a:ext uri="{9D8B030D-6E8A-4147-A177-3AD203B41FA5}">
                      <a16:colId xmlns:a16="http://schemas.microsoft.com/office/drawing/2014/main" val="4142741031"/>
                    </a:ext>
                  </a:extLst>
                </a:gridCol>
                <a:gridCol w="767710">
                  <a:extLst>
                    <a:ext uri="{9D8B030D-6E8A-4147-A177-3AD203B41FA5}">
                      <a16:colId xmlns:a16="http://schemas.microsoft.com/office/drawing/2014/main" val="3265088521"/>
                    </a:ext>
                  </a:extLst>
                </a:gridCol>
                <a:gridCol w="831231">
                  <a:extLst>
                    <a:ext uri="{9D8B030D-6E8A-4147-A177-3AD203B41FA5}">
                      <a16:colId xmlns:a16="http://schemas.microsoft.com/office/drawing/2014/main" val="1051546467"/>
                    </a:ext>
                  </a:extLst>
                </a:gridCol>
                <a:gridCol w="785560">
                  <a:extLst>
                    <a:ext uri="{9D8B030D-6E8A-4147-A177-3AD203B41FA5}">
                      <a16:colId xmlns:a16="http://schemas.microsoft.com/office/drawing/2014/main" val="1990570871"/>
                    </a:ext>
                  </a:extLst>
                </a:gridCol>
                <a:gridCol w="747654">
                  <a:extLst>
                    <a:ext uri="{9D8B030D-6E8A-4147-A177-3AD203B41FA5}">
                      <a16:colId xmlns:a16="http://schemas.microsoft.com/office/drawing/2014/main" val="3896642505"/>
                    </a:ext>
                  </a:extLst>
                </a:gridCol>
                <a:gridCol w="747654">
                  <a:extLst>
                    <a:ext uri="{9D8B030D-6E8A-4147-A177-3AD203B41FA5}">
                      <a16:colId xmlns:a16="http://schemas.microsoft.com/office/drawing/2014/main" val="3318367696"/>
                    </a:ext>
                  </a:extLst>
                </a:gridCol>
                <a:gridCol w="747654">
                  <a:extLst>
                    <a:ext uri="{9D8B030D-6E8A-4147-A177-3AD203B41FA5}">
                      <a16:colId xmlns:a16="http://schemas.microsoft.com/office/drawing/2014/main" val="155523056"/>
                    </a:ext>
                  </a:extLst>
                </a:gridCol>
                <a:gridCol w="747654">
                  <a:extLst>
                    <a:ext uri="{9D8B030D-6E8A-4147-A177-3AD203B41FA5}">
                      <a16:colId xmlns:a16="http://schemas.microsoft.com/office/drawing/2014/main" val="1058747589"/>
                    </a:ext>
                  </a:extLst>
                </a:gridCol>
                <a:gridCol w="747654">
                  <a:extLst>
                    <a:ext uri="{9D8B030D-6E8A-4147-A177-3AD203B41FA5}">
                      <a16:colId xmlns:a16="http://schemas.microsoft.com/office/drawing/2014/main" val="1939584362"/>
                    </a:ext>
                  </a:extLst>
                </a:gridCol>
              </a:tblGrid>
              <a:tr h="269710">
                <a:tc rowSpan="2">
                  <a:txBody>
                    <a:bodyPr/>
                    <a:lstStyle/>
                    <a:p>
                      <a:pPr algn="l" rtl="0" fontAlgn="ctr"/>
                      <a:r>
                        <a:rPr lang="en-IN" sz="1400" b="1" u="none" strike="noStrike">
                          <a:solidFill>
                            <a:schemeClr val="bg1"/>
                          </a:solidFill>
                          <a:effectLst/>
                          <a:latin typeface="+mn-lt"/>
                          <a:cs typeface="Arial"/>
                        </a:rPr>
                        <a:t>Location</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US" sz="1400" b="1" i="1" u="none" strike="noStrike">
                          <a:solidFill>
                            <a:schemeClr val="bg1"/>
                          </a:solidFill>
                          <a:effectLst/>
                          <a:latin typeface="+mn-lt"/>
                          <a:cs typeface="Arial"/>
                        </a:rPr>
                        <a:t>Print Partner</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IN" sz="1400" b="1" u="none" strike="noStrike">
                          <a:solidFill>
                            <a:schemeClr val="bg1"/>
                          </a:solidFill>
                          <a:effectLst/>
                          <a:latin typeface="+mn-lt"/>
                          <a:cs typeface="Arial"/>
                        </a:rPr>
                        <a:t>Press</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Configuration</a:t>
                      </a:r>
                      <a:endParaRPr lang="en-IN" sz="1400" b="1" i="1"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Qty</a:t>
                      </a:r>
                      <a:endParaRPr lang="en-IN" sz="1400" b="1" i="1" u="none" strike="noStrike">
                        <a:solidFill>
                          <a:schemeClr val="bg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Age</a:t>
                      </a:r>
                    </a:p>
                    <a:p>
                      <a:pPr algn="ctr" rtl="0" fontAlgn="ctr"/>
                      <a:r>
                        <a:rPr lang="en-IN" sz="1100" b="1" i="1" u="none" strike="noStrike">
                          <a:solidFill>
                            <a:schemeClr val="bg1"/>
                          </a:solidFill>
                          <a:effectLst/>
                          <a:latin typeface="+mn-lt"/>
                          <a:cs typeface="Arial"/>
                        </a:rPr>
                        <a:t>(yrs)</a:t>
                      </a:r>
                      <a:endParaRPr lang="en-IN" sz="1400" b="1" i="1" u="none" strike="noStrike">
                        <a:solidFill>
                          <a:schemeClr val="bg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Max Pagination</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US" sz="1400" b="1" i="0" u="none" strike="noStrike">
                          <a:solidFill>
                            <a:schemeClr val="bg1"/>
                          </a:solidFill>
                          <a:effectLst/>
                          <a:latin typeface="+mn-lt"/>
                          <a:cs typeface="Arial"/>
                        </a:rPr>
                        <a:t>Col/ BW</a:t>
                      </a:r>
                      <a:endParaRPr lang="en-IN" sz="1400" b="1" i="0"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gridSpan="5">
                  <a:txBody>
                    <a:bodyPr/>
                    <a:lstStyle/>
                    <a:p>
                      <a:pPr marL="0" marR="0" lvl="0" indent="0" algn="ctr" rtl="0" eaLnBrk="1" fontAlgn="ctr" latinLnBrk="0" hangingPunct="1">
                        <a:lnSpc>
                          <a:spcPct val="100000"/>
                        </a:lnSpc>
                        <a:spcBef>
                          <a:spcPts val="0"/>
                        </a:spcBef>
                        <a:spcAft>
                          <a:spcPts val="0"/>
                        </a:spcAft>
                        <a:buClrTx/>
                        <a:buSzTx/>
                        <a:buFontTx/>
                        <a:buNone/>
                      </a:pPr>
                      <a:r>
                        <a:rPr lang="en-IN" sz="1400" b="1" u="none" strike="noStrike" kern="1200">
                          <a:solidFill>
                            <a:schemeClr val="bg1"/>
                          </a:solidFill>
                          <a:effectLst/>
                          <a:latin typeface="+mn-lt"/>
                          <a:ea typeface="+mn-ea"/>
                          <a:cs typeface="Arial"/>
                        </a:rPr>
                        <a:t>Print Order </a:t>
                      </a: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Feb 25)</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endParaRPr lang="en-IN"/>
                    </a:p>
                  </a:txBody>
                  <a:tcPr/>
                </a:tc>
                <a:tc hMerge="1">
                  <a:txBody>
                    <a:bodyPr/>
                    <a:lstStyle/>
                    <a:p>
                      <a:pPr algn="ctr" rtl="0" fontAlgn="ctr"/>
                      <a:endParaRPr lang="en-IN" sz="1400" b="1" i="1"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rtl="0" eaLnBrk="1" fontAlgn="ctr" latinLnBrk="0" hangingPunct="1">
                        <a:lnSpc>
                          <a:spcPct val="100000"/>
                        </a:lnSpc>
                        <a:spcBef>
                          <a:spcPts val="0"/>
                        </a:spcBef>
                        <a:spcAft>
                          <a:spcPts val="0"/>
                        </a:spcAft>
                        <a:buClrTx/>
                        <a:buSzTx/>
                        <a:buFontTx/>
                        <a:buNone/>
                      </a:pPr>
                      <a:r>
                        <a:rPr lang="en-IN" sz="1200" b="1" u="none" strike="noStrike" kern="1200">
                          <a:solidFill>
                            <a:schemeClr val="bg1"/>
                          </a:solidFill>
                          <a:effectLst/>
                          <a:latin typeface="+mn-lt"/>
                          <a:ea typeface="+mn-ea"/>
                          <a:cs typeface="Arial"/>
                        </a:rPr>
                        <a:t>Print Order </a:t>
                      </a:r>
                    </a:p>
                    <a:p>
                      <a:pPr marL="0" marR="0" lvl="0" indent="0" algn="ctr" rtl="0" eaLnBrk="1" fontAlgn="ctr" latinLnBrk="0" hangingPunct="1">
                        <a:lnSpc>
                          <a:spcPct val="100000"/>
                        </a:lnSpc>
                        <a:spcBef>
                          <a:spcPts val="0"/>
                        </a:spcBef>
                        <a:spcAft>
                          <a:spcPts val="0"/>
                        </a:spcAft>
                        <a:buClrTx/>
                        <a:buSzTx/>
                        <a:buFontTx/>
                        <a:buNone/>
                      </a:pP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Sep’24)</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kern="1200">
                          <a:solidFill>
                            <a:sysClr val="windowText" lastClr="000000"/>
                          </a:solidFill>
                          <a:effectLst/>
                          <a:latin typeface="+mn-lt"/>
                          <a:ea typeface="+mn-ea"/>
                          <a:cs typeface="Arial"/>
                        </a:rPr>
                        <a:t>Print Order </a:t>
                      </a:r>
                      <a:r>
                        <a:rPr lang="en-IN" sz="1050" b="0" i="0" u="none" strike="noStrike" kern="1200">
                          <a:solidFill>
                            <a:sysClr val="windowText" lastClr="000000"/>
                          </a:solidFill>
                          <a:effectLst/>
                          <a:latin typeface="+mn-lt"/>
                          <a:ea typeface="+mn-ea"/>
                          <a:cs typeface="Arial"/>
                        </a:rPr>
                        <a:t>(copies in Lakh</a:t>
                      </a:r>
                    </a:p>
                    <a:p>
                      <a:pPr marL="0" algn="ctr" defTabSz="914400" rtl="0" eaLnBrk="1" fontAlgn="ctr" latinLnBrk="0" hangingPunct="1"/>
                      <a:r>
                        <a:rPr lang="en-IN" sz="1050" b="0" i="0" u="none" strike="noStrike">
                          <a:solidFill>
                            <a:sysClr val="windowText" lastClr="000000"/>
                          </a:solidFill>
                          <a:effectLst/>
                          <a:latin typeface="+mn-lt"/>
                          <a:cs typeface="Arial"/>
                        </a:rPr>
                        <a:t>As on 1</a:t>
                      </a:r>
                      <a:r>
                        <a:rPr lang="en-IN" sz="1050" b="0" i="0" u="none" strike="noStrike" baseline="30000">
                          <a:solidFill>
                            <a:sysClr val="windowText" lastClr="000000"/>
                          </a:solidFill>
                          <a:effectLst/>
                          <a:latin typeface="+mn-lt"/>
                          <a:cs typeface="Arial"/>
                        </a:rPr>
                        <a:t>st</a:t>
                      </a:r>
                      <a:r>
                        <a:rPr lang="en-IN" sz="1050" b="0" i="0" u="none" strike="noStrike">
                          <a:solidFill>
                            <a:sysClr val="windowText" lastClr="000000"/>
                          </a:solidFill>
                          <a:effectLst/>
                          <a:latin typeface="+mn-lt"/>
                          <a:cs typeface="Arial"/>
                        </a:rPr>
                        <a:t> Sep’23)</a:t>
                      </a:r>
                      <a:endParaRPr lang="en-IN" sz="1100" b="0" i="0" u="none" strike="noStrike">
                        <a:solidFill>
                          <a:sysClr val="windowText" lastClr="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87245677"/>
                  </a:ext>
                </a:extLst>
              </a:tr>
              <a:tr h="43761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pPr algn="ctr" rtl="0" fontAlgn="ctr"/>
                      <a:r>
                        <a:rPr lang="en-IN" sz="1100" b="1" i="0" u="none" strike="noStrike">
                          <a:solidFill>
                            <a:schemeClr val="bg1"/>
                          </a:solidFill>
                          <a:effectLst/>
                          <a:latin typeface="+mn-lt"/>
                          <a:cs typeface="Arial"/>
                        </a:rPr>
                        <a:t>Max Pagination</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vMerge="1">
                  <a:txBody>
                    <a:bodyPr/>
                    <a:lstStyle/>
                    <a:p>
                      <a:endParaRPr lang="en-IN"/>
                    </a:p>
                  </a:txBody>
                  <a:tcPr/>
                </a:tc>
                <a:tc>
                  <a:txBody>
                    <a:bodyPr/>
                    <a:lstStyle/>
                    <a:p>
                      <a:pPr algn="ctr" rtl="0" fontAlgn="ctr"/>
                      <a:r>
                        <a:rPr lang="en-IN" sz="1100" b="1" i="0" u="none" strike="noStrike" kern="1200">
                          <a:solidFill>
                            <a:schemeClr val="bg1"/>
                          </a:solidFill>
                          <a:effectLst/>
                          <a:latin typeface="+mn-lt"/>
                          <a:ea typeface="+mn-ea"/>
                          <a:cs typeface="Arial"/>
                        </a:rPr>
                        <a:t>TOI</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ET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MT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rtl="0" fontAlgn="ctr"/>
                      <a:r>
                        <a:rPr lang="en-US" sz="1100" b="1" i="0" u="none" strike="noStrike" kern="1200">
                          <a:solidFill>
                            <a:schemeClr val="bg1"/>
                          </a:solidFill>
                          <a:effectLst/>
                          <a:latin typeface="+mn-lt"/>
                          <a:ea typeface="+mn-ea"/>
                          <a:cs typeface="Arial"/>
                        </a:rPr>
                        <a:t>NIE</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a:r>
                        <a:rPr lang="en-US" sz="1100" b="1" i="0" u="none" strike="noStrike" kern="1200">
                          <a:solidFill>
                            <a:schemeClr val="bg1"/>
                          </a:solidFill>
                          <a:effectLst/>
                          <a:latin typeface="+mn-lt"/>
                          <a:ea typeface="+mn-ea"/>
                          <a:cs typeface="Arial"/>
                        </a:rPr>
                        <a:t>A</a:t>
                      </a:r>
                      <a:r>
                        <a:rPr lang="en-IN" sz="1100" b="1" i="0" u="none" strike="noStrike" kern="1200">
                          <a:solidFill>
                            <a:schemeClr val="bg1"/>
                          </a:solidFill>
                          <a:effectLst/>
                          <a:latin typeface="+mn-lt"/>
                          <a:ea typeface="+mn-ea"/>
                          <a:cs typeface="Arial"/>
                        </a:rPr>
                        <a:t>ll edition</a:t>
                      </a:r>
                      <a:endParaRPr lang="en-IN" sz="1000" b="0" i="0" u="none" strike="noStrike" kern="1200" noProof="0">
                        <a:solidFill>
                          <a:schemeClr val="bg1"/>
                        </a:solidFill>
                        <a:effectLst/>
                        <a:latin typeface="Calibri"/>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938334312"/>
                  </a:ext>
                </a:extLst>
              </a:tr>
              <a:tr h="496195">
                <a:tc>
                  <a:txBody>
                    <a:bodyPr/>
                    <a:lstStyle/>
                    <a:p>
                      <a:pPr algn="l" rtl="0" fontAlgn="ctr"/>
                      <a:r>
                        <a:rPr lang="en-IN" sz="1600" b="0" i="0" u="none" strike="noStrike">
                          <a:solidFill>
                            <a:srgbClr val="000000"/>
                          </a:solidFill>
                          <a:effectLst/>
                          <a:latin typeface="+mn-lt"/>
                          <a:cs typeface="Arial"/>
                        </a:rPr>
                        <a:t>Aurangabad</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Lokmat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Hiline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chemeClr val="accent2"/>
                          </a:solidFill>
                          <a:effectLst/>
                          <a:latin typeface="+mn-lt"/>
                          <a:cs typeface="Arial"/>
                        </a:rPr>
                        <a:t>17</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18/2</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chemeClr val="tx1"/>
                          </a:solidFill>
                          <a:effectLst/>
                          <a:latin typeface="+mn-lt"/>
                          <a:cs typeface="Arial"/>
                        </a:rPr>
                        <a:t>0.08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0.05</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chemeClr val="tx1"/>
                          </a:solidFill>
                          <a:effectLst/>
                          <a:latin typeface="+mn-lt"/>
                          <a:cs typeface="Arial"/>
                        </a:rPr>
                        <a:t>0.13</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7157402"/>
                  </a:ext>
                </a:extLst>
              </a:tr>
              <a:tr h="496195">
                <a:tc>
                  <a:txBody>
                    <a:bodyPr/>
                    <a:lstStyle/>
                    <a:p>
                      <a:pPr algn="l" rtl="0" fontAlgn="ctr"/>
                      <a:r>
                        <a:rPr lang="en-IN" sz="1600" b="0" u="none" strike="noStrike">
                          <a:effectLst/>
                          <a:latin typeface="+mn-lt"/>
                          <a:cs typeface="Arial"/>
                        </a:rPr>
                        <a:t>Bhopal</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Nai Dunia</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S</a:t>
                      </a:r>
                      <a:r>
                        <a:rPr lang="en-IN" sz="1600" b="0" i="0" u="none" strike="noStrike" err="1">
                          <a:solidFill>
                            <a:srgbClr val="000000"/>
                          </a:solidFill>
                          <a:effectLst/>
                          <a:latin typeface="+mn-lt"/>
                          <a:cs typeface="Arial"/>
                        </a:rPr>
                        <a:t>igmarq</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rgbClr val="00B050"/>
                          </a:solidFill>
                          <a:effectLst/>
                          <a:latin typeface="+mn-lt"/>
                          <a:cs typeface="Arial"/>
                        </a:rPr>
                        <a:t>8</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0.19</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0.19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495967128"/>
                  </a:ext>
                </a:extLst>
              </a:tr>
              <a:tr h="496195">
                <a:tc>
                  <a:txBody>
                    <a:bodyPr/>
                    <a:lstStyle/>
                    <a:p>
                      <a:pPr algn="l" rtl="0" fontAlgn="ctr"/>
                      <a:r>
                        <a:rPr lang="en-IN" sz="1600" b="0" u="none" strike="noStrike">
                          <a:effectLst/>
                          <a:latin typeface="+mn-lt"/>
                          <a:cs typeface="Arial"/>
                        </a:rPr>
                        <a:t>Dehradun</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Dainik Jagran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FF9933"/>
                          </a:solidFill>
                          <a:effectLst/>
                          <a:latin typeface="+mn-lt"/>
                          <a:cs typeface="Arial"/>
                        </a:rPr>
                        <a:t>19</a:t>
                      </a:r>
                      <a:endParaRPr lang="en-IN" sz="1600" b="1" i="0" u="none" strike="noStrike">
                        <a:solidFill>
                          <a:srgbClr val="FF9933"/>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28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0" i="0" u="none" strike="noStrike">
                          <a:solidFill>
                            <a:schemeClr val="tx1"/>
                          </a:solidFill>
                          <a:effectLst/>
                          <a:latin typeface="+mn-lt"/>
                          <a:cs typeface="Arial"/>
                        </a:rPr>
                        <a:t>0.16</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lvl="0" algn="r" defTabSz="914400" rtl="0" eaLnBrk="1" fontAlgn="ctr" latinLnBrk="0" hangingPunct="1">
                        <a:buNone/>
                      </a:pPr>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1" i="0" u="none" strike="noStrike">
                          <a:solidFill>
                            <a:schemeClr val="tx1"/>
                          </a:solidFill>
                          <a:effectLst/>
                          <a:latin typeface="+mn-lt"/>
                          <a:cs typeface="Arial"/>
                        </a:rPr>
                        <a:t>0.16</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1677008"/>
                  </a:ext>
                </a:extLst>
              </a:tr>
              <a:tr h="496195">
                <a:tc>
                  <a:txBody>
                    <a:bodyPr/>
                    <a:lstStyle/>
                    <a:p>
                      <a:pPr algn="l" rtl="0" fontAlgn="ctr"/>
                      <a:r>
                        <a:rPr lang="en-IN" sz="1600" b="0" u="none" strike="noStrike">
                          <a:effectLst/>
                          <a:latin typeface="+mn-lt"/>
                          <a:cs typeface="Arial"/>
                        </a:rPr>
                        <a:t>Goa</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Elegant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IN" sz="1600" b="0" u="none" strike="noStrike">
                          <a:effectLst/>
                          <a:latin typeface="+mn-lt"/>
                          <a:cs typeface="Arial"/>
                        </a:rPr>
                        <a:t>Hybrid</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chemeClr val="accent2"/>
                          </a:solidFill>
                          <a:effectLst/>
                          <a:latin typeface="+mn-lt"/>
                          <a:cs typeface="Arial"/>
                        </a:rPr>
                        <a:t>16</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16/8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0.15</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0.03</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0.18</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323600419"/>
                  </a:ext>
                </a:extLst>
              </a:tr>
              <a:tr h="496195">
                <a:tc>
                  <a:txBody>
                    <a:bodyPr/>
                    <a:lstStyle/>
                    <a:p>
                      <a:pPr algn="l" rtl="0" fontAlgn="ctr"/>
                      <a:r>
                        <a:rPr lang="en-IN" sz="1600" b="0" u="none" strike="noStrike">
                          <a:effectLst/>
                          <a:latin typeface="+mn-lt"/>
                          <a:cs typeface="Arial"/>
                        </a:rPr>
                        <a:t>Guwahati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Janambhoomi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M360</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IN" sz="1600" b="0" u="none" strike="noStrike">
                          <a:effectLst/>
                          <a:latin typeface="+mn-lt"/>
                          <a:cs typeface="Arial"/>
                        </a:rPr>
                        <a:t>           </a:t>
                      </a:r>
                      <a:endParaRPr lang="en-IN" sz="1600" b="0" i="0" u="none" strike="noStrike">
                        <a:solidFill>
                          <a:srgbClr val="000000"/>
                        </a:solidFill>
                        <a:effectLst/>
                        <a:latin typeface="+mn-lt"/>
                        <a:cs typeface="Arial" panose="020B0604020202020204" pitchFamily="34" charset="0"/>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00B050"/>
                          </a:solidFill>
                          <a:effectLst/>
                          <a:latin typeface="+mn-lt"/>
                          <a:cs typeface="Arial"/>
                        </a:rPr>
                        <a:t>11</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16</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16</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chemeClr val="tx1"/>
                          </a:solidFill>
                          <a:effectLst/>
                          <a:latin typeface="+mn-lt"/>
                          <a:cs typeface="Arial"/>
                        </a:rPr>
                        <a:t>0.12</a:t>
                      </a:r>
                      <a:endParaRPr lang="en-IN" sz="1600" b="0" i="0" u="none" strike="noStrike">
                        <a:solidFill>
                          <a:srgbClr val="000000"/>
                        </a:solidFill>
                        <a:effectLst/>
                        <a:latin typeface="+mn-lt"/>
                        <a:cs typeface="Arial" panose="020B0604020202020204" pitchFamily="34" charset="0"/>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0.12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9763090"/>
                  </a:ext>
                </a:extLst>
              </a:tr>
              <a:tr h="496195">
                <a:tc>
                  <a:txBody>
                    <a:bodyPr/>
                    <a:lstStyle/>
                    <a:p>
                      <a:pPr algn="l" rtl="0" fontAlgn="ctr"/>
                      <a:r>
                        <a:rPr lang="en-IN" sz="1600" b="0" u="none" strike="noStrike">
                          <a:effectLst/>
                          <a:latin typeface="+mn-lt"/>
                          <a:cs typeface="Arial"/>
                        </a:rPr>
                        <a:t>Madurai</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err="1">
                          <a:solidFill>
                            <a:srgbClr val="000000"/>
                          </a:solidFill>
                          <a:effectLst/>
                          <a:latin typeface="+mn-lt"/>
                          <a:cs typeface="Arial"/>
                        </a:rPr>
                        <a:t>Dinamalar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IN" sz="1600" b="0" i="0" u="none" strike="noStrike">
                          <a:solidFill>
                            <a:srgbClr val="000000"/>
                          </a:solidFill>
                          <a:effectLst/>
                          <a:latin typeface="+mn-lt"/>
                          <a:cs typeface="Arial"/>
                        </a:rPr>
                        <a:t>Frontline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16/8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panose="020B0604020202020204" pitchFamily="34" charset="0"/>
                        </a:rPr>
                        <a:t>0.13</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1" i="0" u="none" strike="noStrike">
                          <a:solidFill>
                            <a:schemeClr val="tx1"/>
                          </a:solidFill>
                          <a:effectLst/>
                          <a:latin typeface="+mn-lt"/>
                          <a:cs typeface="Arial"/>
                        </a:rPr>
                        <a:t>0.13</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120204"/>
                  </a:ext>
                </a:extLst>
              </a:tr>
              <a:tr h="496195">
                <a:tc>
                  <a:txBody>
                    <a:bodyPr/>
                    <a:lstStyle/>
                    <a:p>
                      <a:pPr algn="l" rtl="0" fontAlgn="ctr"/>
                      <a:r>
                        <a:rPr lang="en-IN" sz="1600" b="0" u="none" strike="noStrike">
                          <a:effectLst/>
                          <a:latin typeface="+mn-lt"/>
                          <a:cs typeface="Arial"/>
                        </a:rPr>
                        <a:t>Mysore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MMCL</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Ecoline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rgbClr val="00B05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a:rPr>
                        <a:t>20</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panose="020B0604020202020204" pitchFamily="34" charset="0"/>
                        </a:rPr>
                        <a:t>0.11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0.11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3918819"/>
                  </a:ext>
                </a:extLst>
              </a:tr>
              <a:tr h="496195">
                <a:tc>
                  <a:txBody>
                    <a:bodyPr/>
                    <a:lstStyle/>
                    <a:p>
                      <a:pPr algn="l" rtl="0" fontAlgn="ctr"/>
                      <a:r>
                        <a:rPr lang="en-IN" sz="1600" b="0" u="none" strike="noStrike">
                          <a:effectLst/>
                          <a:latin typeface="+mn-lt"/>
                          <a:cs typeface="Arial"/>
                        </a:rPr>
                        <a:t>Raipur</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Dainik Bhaskar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Orient Excel</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1" i="0" u="none" strike="noStrike">
                          <a:solidFill>
                            <a:schemeClr val="accent2"/>
                          </a:solidFill>
                          <a:effectLst/>
                          <a:latin typeface="+mn-lt"/>
                          <a:cs typeface="Arial"/>
                        </a:rPr>
                        <a:t>17</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panose="020B0604020202020204" pitchFamily="34" charset="0"/>
                        </a:rPr>
                        <a:t>0.13</a:t>
                      </a:r>
                      <a:endParaRPr lang="en-IN" sz="1600" b="0" i="0" u="none" strike="noStrike">
                        <a:solidFill>
                          <a:srgbClr val="000000"/>
                        </a:solidFill>
                        <a:effectLst/>
                        <a:latin typeface="+mn-lt"/>
                        <a:cs typeface="Arial" panose="020B0604020202020204" pitchFamily="34" charset="0"/>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a:solidFill>
                            <a:schemeClr val="tx1"/>
                          </a:solidFill>
                          <a:effectLst/>
                          <a:latin typeface="+mn-lt"/>
                          <a:cs typeface="Arial"/>
                        </a:rPr>
                        <a:t>0.13</a:t>
                      </a:r>
                      <a:endParaRPr lang="en-IN" sz="1600" b="1" i="0" u="none" strike="noStrike">
                        <a:solidFill>
                          <a:schemeClr val="tx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35240"/>
                  </a:ext>
                </a:extLst>
              </a:tr>
              <a:tr h="496195">
                <a:tc>
                  <a:txBody>
                    <a:bodyPr/>
                    <a:lstStyle/>
                    <a:p>
                      <a:pPr algn="l" rtl="0" fontAlgn="ctr"/>
                      <a:r>
                        <a:rPr lang="en-IN" sz="1600" b="0" u="none" strike="noStrike">
                          <a:effectLst/>
                          <a:latin typeface="+mn-lt"/>
                          <a:cs typeface="Arial"/>
                        </a:rPr>
                        <a:t>Vizag</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Sakshi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chemeClr val="accent2"/>
                          </a:solidFill>
                          <a:effectLst/>
                          <a:latin typeface="+mn-lt"/>
                          <a:cs typeface="Arial"/>
                        </a:rPr>
                        <a:t>16</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a:rPr>
                        <a:t>20</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panose="020B0604020202020204" pitchFamily="34" charset="0"/>
                        </a:rPr>
                        <a:t>0.14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0.14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4820390"/>
                  </a:ext>
                </a:extLst>
              </a:tr>
            </a:tbl>
          </a:graphicData>
        </a:graphic>
      </p:graphicFrame>
      <p:grpSp>
        <p:nvGrpSpPr>
          <p:cNvPr id="27" name="Group 26">
            <a:extLst>
              <a:ext uri="{FF2B5EF4-FFF2-40B4-BE49-F238E27FC236}">
                <a16:creationId xmlns:a16="http://schemas.microsoft.com/office/drawing/2014/main" id="{F0B27627-F404-3FA3-1AAB-A60C52DEDBED}"/>
              </a:ext>
            </a:extLst>
          </p:cNvPr>
          <p:cNvGrpSpPr/>
          <p:nvPr/>
        </p:nvGrpSpPr>
        <p:grpSpPr>
          <a:xfrm>
            <a:off x="417649" y="6141855"/>
            <a:ext cx="5548315" cy="253916"/>
            <a:chOff x="417649" y="6110490"/>
            <a:chExt cx="5548315" cy="253916"/>
          </a:xfrm>
        </p:grpSpPr>
        <p:grpSp>
          <p:nvGrpSpPr>
            <p:cNvPr id="389" name="Group 388">
              <a:extLst>
                <a:ext uri="{FF2B5EF4-FFF2-40B4-BE49-F238E27FC236}">
                  <a16:creationId xmlns:a16="http://schemas.microsoft.com/office/drawing/2014/main" id="{F3F24674-B218-6C79-848B-D158AAC54DC9}"/>
                </a:ext>
              </a:extLst>
            </p:cNvPr>
            <p:cNvGrpSpPr/>
            <p:nvPr/>
          </p:nvGrpSpPr>
          <p:grpSpPr>
            <a:xfrm>
              <a:off x="5127240" y="6110490"/>
              <a:ext cx="838724" cy="253916"/>
              <a:chOff x="3997945" y="6098707"/>
              <a:chExt cx="838724" cy="253916"/>
            </a:xfrm>
          </p:grpSpPr>
          <p:sp>
            <p:nvSpPr>
              <p:cNvPr id="390" name="Oval 389">
                <a:extLst>
                  <a:ext uri="{FF2B5EF4-FFF2-40B4-BE49-F238E27FC236}">
                    <a16:creationId xmlns:a16="http://schemas.microsoft.com/office/drawing/2014/main" id="{1037B138-F003-9B35-C5E2-3A95A6277CCD}"/>
                  </a:ext>
                </a:extLst>
              </p:cNvPr>
              <p:cNvSpPr>
                <a:spLocks noChangeArrowheads="1"/>
              </p:cNvSpPr>
              <p:nvPr/>
            </p:nvSpPr>
            <p:spPr bwMode="auto">
              <a:xfrm>
                <a:off x="3997945" y="6167347"/>
                <a:ext cx="108880" cy="108940"/>
              </a:xfrm>
              <a:prstGeom prst="ellipse">
                <a:avLst/>
              </a:prstGeom>
              <a:solidFill>
                <a:srgbClr val="215968"/>
              </a:solidFill>
              <a:ln w="3175">
                <a:solidFill>
                  <a:srgbClr val="000000"/>
                </a:solidFill>
                <a:round/>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1" name="TextBox 390">
                <a:extLst>
                  <a:ext uri="{FF2B5EF4-FFF2-40B4-BE49-F238E27FC236}">
                    <a16:creationId xmlns:a16="http://schemas.microsoft.com/office/drawing/2014/main" id="{11A77E67-A429-AA0B-4510-FF0A678FF3A6}"/>
                  </a:ext>
                </a:extLst>
              </p:cNvPr>
              <p:cNvSpPr txBox="1"/>
              <p:nvPr/>
            </p:nvSpPr>
            <p:spPr>
              <a:xfrm>
                <a:off x="4061613" y="6098707"/>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Reel stand</a:t>
                </a:r>
              </a:p>
            </p:txBody>
          </p:sp>
        </p:grpSp>
        <p:grpSp>
          <p:nvGrpSpPr>
            <p:cNvPr id="20" name="Group 19">
              <a:extLst>
                <a:ext uri="{FF2B5EF4-FFF2-40B4-BE49-F238E27FC236}">
                  <a16:creationId xmlns:a16="http://schemas.microsoft.com/office/drawing/2014/main" id="{CC0AB056-E62A-2384-6EFA-D9D5F66A60E2}"/>
                </a:ext>
              </a:extLst>
            </p:cNvPr>
            <p:cNvGrpSpPr/>
            <p:nvPr/>
          </p:nvGrpSpPr>
          <p:grpSpPr>
            <a:xfrm>
              <a:off x="417649" y="6110490"/>
              <a:ext cx="1600891" cy="253916"/>
              <a:chOff x="417649" y="6110490"/>
              <a:chExt cx="1600891" cy="253916"/>
            </a:xfrm>
          </p:grpSpPr>
          <p:sp>
            <p:nvSpPr>
              <p:cNvPr id="385" name="TextBox 384">
                <a:extLst>
                  <a:ext uri="{FF2B5EF4-FFF2-40B4-BE49-F238E27FC236}">
                    <a16:creationId xmlns:a16="http://schemas.microsoft.com/office/drawing/2014/main" id="{DC7A7531-8A7E-065A-C6D6-7731E1778187}"/>
                  </a:ext>
                </a:extLst>
              </p:cNvPr>
              <p:cNvSpPr txBox="1"/>
              <p:nvPr/>
            </p:nvSpPr>
            <p:spPr>
              <a:xfrm>
                <a:off x="423167" y="6110490"/>
                <a:ext cx="159537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Folder + Standard Former</a:t>
                </a:r>
              </a:p>
            </p:txBody>
          </p:sp>
          <p:grpSp>
            <p:nvGrpSpPr>
              <p:cNvPr id="392" name="Group 391">
                <a:extLst>
                  <a:ext uri="{FF2B5EF4-FFF2-40B4-BE49-F238E27FC236}">
                    <a16:creationId xmlns:a16="http://schemas.microsoft.com/office/drawing/2014/main" id="{75573F1B-6D12-6849-0FC1-8021465A4FBD}"/>
                  </a:ext>
                </a:extLst>
              </p:cNvPr>
              <p:cNvGrpSpPr/>
              <p:nvPr/>
            </p:nvGrpSpPr>
            <p:grpSpPr>
              <a:xfrm>
                <a:off x="417649" y="6158324"/>
                <a:ext cx="68125" cy="158249"/>
                <a:chOff x="417650" y="6153738"/>
                <a:chExt cx="49700" cy="115449"/>
              </a:xfrm>
            </p:grpSpPr>
            <p:sp>
              <p:nvSpPr>
                <p:cNvPr id="393" name="Rectangle 392">
                  <a:extLst>
                    <a:ext uri="{FF2B5EF4-FFF2-40B4-BE49-F238E27FC236}">
                      <a16:creationId xmlns:a16="http://schemas.microsoft.com/office/drawing/2014/main" id="{E88EBEC3-730D-25A9-72DA-DD3DCEABE621}"/>
                    </a:ext>
                  </a:extLst>
                </p:cNvPr>
                <p:cNvSpPr/>
                <p:nvPr/>
              </p:nvSpPr>
              <p:spPr>
                <a:xfrm>
                  <a:off x="417650" y="6206409"/>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ight Triangle 393">
                  <a:extLst>
                    <a:ext uri="{FF2B5EF4-FFF2-40B4-BE49-F238E27FC236}">
                      <a16:creationId xmlns:a16="http://schemas.microsoft.com/office/drawing/2014/main" id="{FA0160B6-413D-28C2-1318-2BFF92604036}"/>
                    </a:ext>
                  </a:extLst>
                </p:cNvPr>
                <p:cNvSpPr/>
                <p:nvPr/>
              </p:nvSpPr>
              <p:spPr>
                <a:xfrm>
                  <a:off x="417650" y="6153738"/>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FBB6226B-2649-771B-5729-87CD2DB4EF7A}"/>
                </a:ext>
              </a:extLst>
            </p:cNvPr>
            <p:cNvGrpSpPr/>
            <p:nvPr/>
          </p:nvGrpSpPr>
          <p:grpSpPr>
            <a:xfrm>
              <a:off x="1992938" y="6110490"/>
              <a:ext cx="1067271" cy="253916"/>
              <a:chOff x="1992938" y="6110490"/>
              <a:chExt cx="1067271" cy="253916"/>
            </a:xfrm>
          </p:grpSpPr>
          <p:sp>
            <p:nvSpPr>
              <p:cNvPr id="387" name="TextBox 386">
                <a:extLst>
                  <a:ext uri="{FF2B5EF4-FFF2-40B4-BE49-F238E27FC236}">
                    <a16:creationId xmlns:a16="http://schemas.microsoft.com/office/drawing/2014/main" id="{C4D55E00-9D4C-DD7E-D985-F5C936767E99}"/>
                  </a:ext>
                </a:extLst>
              </p:cNvPr>
              <p:cNvSpPr txBox="1"/>
              <p:nvPr/>
            </p:nvSpPr>
            <p:spPr>
              <a:xfrm>
                <a:off x="2027406" y="6110490"/>
                <a:ext cx="103280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Balloon Former</a:t>
                </a:r>
              </a:p>
            </p:txBody>
          </p:sp>
          <p:sp>
            <p:nvSpPr>
              <p:cNvPr id="395" name="Right Triangle 394">
                <a:extLst>
                  <a:ext uri="{FF2B5EF4-FFF2-40B4-BE49-F238E27FC236}">
                    <a16:creationId xmlns:a16="http://schemas.microsoft.com/office/drawing/2014/main" id="{CA32FD77-31DA-5BFF-ABC6-6DB6F849FCBB}"/>
                  </a:ext>
                </a:extLst>
              </p:cNvPr>
              <p:cNvSpPr/>
              <p:nvPr/>
            </p:nvSpPr>
            <p:spPr>
              <a:xfrm>
                <a:off x="1992938" y="6189520"/>
                <a:ext cx="107134" cy="95856"/>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5212042-6A4A-B090-2E3E-BD21B63613EB}"/>
                </a:ext>
              </a:extLst>
            </p:cNvPr>
            <p:cNvGrpSpPr/>
            <p:nvPr/>
          </p:nvGrpSpPr>
          <p:grpSpPr>
            <a:xfrm>
              <a:off x="4324349" y="6110490"/>
              <a:ext cx="796468" cy="253916"/>
              <a:chOff x="4324349" y="6110490"/>
              <a:chExt cx="796468" cy="253916"/>
            </a:xfrm>
          </p:grpSpPr>
          <p:sp>
            <p:nvSpPr>
              <p:cNvPr id="397" name="Text Box 771">
                <a:extLst>
                  <a:ext uri="{FF2B5EF4-FFF2-40B4-BE49-F238E27FC236}">
                    <a16:creationId xmlns:a16="http://schemas.microsoft.com/office/drawing/2014/main" id="{7A1C1ECB-CE41-DBBA-80CD-3E4CADC5CE94}"/>
                  </a:ext>
                </a:extLst>
              </p:cNvPr>
              <p:cNvSpPr txBox="1">
                <a:spLocks noChangeArrowheads="1"/>
              </p:cNvSpPr>
              <p:nvPr/>
            </p:nvSpPr>
            <p:spPr bwMode="auto">
              <a:xfrm>
                <a:off x="4324349" y="6182229"/>
                <a:ext cx="66627" cy="110438"/>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8" name="TextBox 397">
                <a:extLst>
                  <a:ext uri="{FF2B5EF4-FFF2-40B4-BE49-F238E27FC236}">
                    <a16:creationId xmlns:a16="http://schemas.microsoft.com/office/drawing/2014/main" id="{535804B6-265D-E861-4DC1-901D854C8BB1}"/>
                  </a:ext>
                </a:extLst>
              </p:cNvPr>
              <p:cNvSpPr txBox="1"/>
              <p:nvPr/>
            </p:nvSpPr>
            <p:spPr>
              <a:xfrm>
                <a:off x="4352406" y="6110490"/>
                <a:ext cx="768411" cy="253916"/>
              </a:xfrm>
              <a:prstGeom prst="rect">
                <a:avLst/>
              </a:prstGeom>
              <a:noFill/>
            </p:spPr>
            <p:txBody>
              <a:bodyPr wrap="square" rtlCol="0">
                <a:spAutoFit/>
              </a:bodyPr>
              <a:lstStyle/>
              <a:p>
                <a:r>
                  <a:rPr lang="en-US" sz="1050">
                    <a:solidFill>
                      <a:schemeClr val="tx1">
                        <a:lumMod val="75000"/>
                        <a:lumOff val="25000"/>
                      </a:schemeClr>
                    </a:solidFill>
                    <a:cs typeface="Arial" panose="020B0604020202020204" pitchFamily="34" charset="0"/>
                  </a:rPr>
                  <a:t>M</a:t>
                </a:r>
                <a:r>
                  <a:rPr lang="en-IN" sz="1050">
                    <a:solidFill>
                      <a:schemeClr val="tx1">
                        <a:lumMod val="75000"/>
                        <a:lumOff val="25000"/>
                      </a:schemeClr>
                    </a:solidFill>
                    <a:cs typeface="Arial" panose="020B0604020202020204" pitchFamily="34" charset="0"/>
                  </a:rPr>
                  <a:t>ono Unit</a:t>
                </a:r>
              </a:p>
            </p:txBody>
          </p:sp>
        </p:grpSp>
        <p:grpSp>
          <p:nvGrpSpPr>
            <p:cNvPr id="22" name="Group 21">
              <a:extLst>
                <a:ext uri="{FF2B5EF4-FFF2-40B4-BE49-F238E27FC236}">
                  <a16:creationId xmlns:a16="http://schemas.microsoft.com/office/drawing/2014/main" id="{1FAF2A86-AD57-0AF1-60C2-47661D3D31CB}"/>
                </a:ext>
              </a:extLst>
            </p:cNvPr>
            <p:cNvGrpSpPr/>
            <p:nvPr/>
          </p:nvGrpSpPr>
          <p:grpSpPr>
            <a:xfrm>
              <a:off x="3231100" y="6110490"/>
              <a:ext cx="1006105" cy="253916"/>
              <a:chOff x="3231100" y="6110490"/>
              <a:chExt cx="1006105" cy="253916"/>
            </a:xfrm>
          </p:grpSpPr>
          <p:sp>
            <p:nvSpPr>
              <p:cNvPr id="399" name="TextBox 398">
                <a:extLst>
                  <a:ext uri="{FF2B5EF4-FFF2-40B4-BE49-F238E27FC236}">
                    <a16:creationId xmlns:a16="http://schemas.microsoft.com/office/drawing/2014/main" id="{842A4E6F-C51A-FB46-A756-01812EB85C82}"/>
                  </a:ext>
                </a:extLst>
              </p:cNvPr>
              <p:cNvSpPr txBox="1"/>
              <p:nvPr/>
            </p:nvSpPr>
            <p:spPr>
              <a:xfrm>
                <a:off x="3244898" y="6110490"/>
                <a:ext cx="992307"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Normal Tower</a:t>
                </a:r>
              </a:p>
            </p:txBody>
          </p:sp>
          <p:sp>
            <p:nvSpPr>
              <p:cNvPr id="257" name="Text Box 771">
                <a:extLst>
                  <a:ext uri="{FF2B5EF4-FFF2-40B4-BE49-F238E27FC236}">
                    <a16:creationId xmlns:a16="http://schemas.microsoft.com/office/drawing/2014/main" id="{2DFF2519-8764-06C2-87E6-86992921EF00}"/>
                  </a:ext>
                </a:extLst>
              </p:cNvPr>
              <p:cNvSpPr txBox="1">
                <a:spLocks noChangeArrowheads="1"/>
              </p:cNvSpPr>
              <p:nvPr/>
            </p:nvSpPr>
            <p:spPr bwMode="auto">
              <a:xfrm>
                <a:off x="3231100" y="6182229"/>
                <a:ext cx="66627" cy="110438"/>
              </a:xfrm>
              <a:prstGeom prst="rect">
                <a:avLst/>
              </a:prstGeom>
              <a:solidFill>
                <a:srgbClr val="1F4E79"/>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grpSp>
      </p:grpSp>
      <p:grpSp>
        <p:nvGrpSpPr>
          <p:cNvPr id="332" name="Group 331">
            <a:extLst>
              <a:ext uri="{FF2B5EF4-FFF2-40B4-BE49-F238E27FC236}">
                <a16:creationId xmlns:a16="http://schemas.microsoft.com/office/drawing/2014/main" id="{208035EC-86C0-5730-DE8B-00608C5FD7FE}"/>
              </a:ext>
            </a:extLst>
          </p:cNvPr>
          <p:cNvGrpSpPr/>
          <p:nvPr/>
        </p:nvGrpSpPr>
        <p:grpSpPr>
          <a:xfrm>
            <a:off x="3980227" y="5271500"/>
            <a:ext cx="798129" cy="183135"/>
            <a:chOff x="3761789" y="2355573"/>
            <a:chExt cx="798129" cy="183135"/>
          </a:xfrm>
        </p:grpSpPr>
        <p:grpSp>
          <p:nvGrpSpPr>
            <p:cNvPr id="333" name="Group 332">
              <a:extLst>
                <a:ext uri="{FF2B5EF4-FFF2-40B4-BE49-F238E27FC236}">
                  <a16:creationId xmlns:a16="http://schemas.microsoft.com/office/drawing/2014/main" id="{14D459F7-9698-B1B8-D4AC-94D150F3E511}"/>
                </a:ext>
              </a:extLst>
            </p:cNvPr>
            <p:cNvGrpSpPr/>
            <p:nvPr/>
          </p:nvGrpSpPr>
          <p:grpSpPr>
            <a:xfrm>
              <a:off x="3761789" y="2407320"/>
              <a:ext cx="798129" cy="131388"/>
              <a:chOff x="2758401" y="5165770"/>
              <a:chExt cx="798129" cy="131388"/>
            </a:xfrm>
          </p:grpSpPr>
          <p:grpSp>
            <p:nvGrpSpPr>
              <p:cNvPr id="335" name="Group 334">
                <a:extLst>
                  <a:ext uri="{FF2B5EF4-FFF2-40B4-BE49-F238E27FC236}">
                    <a16:creationId xmlns:a16="http://schemas.microsoft.com/office/drawing/2014/main" id="{929FD157-B2E1-187C-A31E-F1B21FF7C757}"/>
                  </a:ext>
                </a:extLst>
              </p:cNvPr>
              <p:cNvGrpSpPr/>
              <p:nvPr/>
            </p:nvGrpSpPr>
            <p:grpSpPr>
              <a:xfrm>
                <a:off x="2758401" y="5165770"/>
                <a:ext cx="793126" cy="118934"/>
                <a:chOff x="2758401" y="5071552"/>
                <a:chExt cx="793126" cy="118934"/>
              </a:xfrm>
            </p:grpSpPr>
            <p:sp>
              <p:nvSpPr>
                <p:cNvPr id="337" name="Oval 336">
                  <a:extLst>
                    <a:ext uri="{FF2B5EF4-FFF2-40B4-BE49-F238E27FC236}">
                      <a16:creationId xmlns:a16="http://schemas.microsoft.com/office/drawing/2014/main" id="{8EFA6969-4F06-9C35-AF6F-41BC568DB195}"/>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38" name="Oval 337">
                  <a:extLst>
                    <a:ext uri="{FF2B5EF4-FFF2-40B4-BE49-F238E27FC236}">
                      <a16:creationId xmlns:a16="http://schemas.microsoft.com/office/drawing/2014/main" id="{3C856B5E-FB7A-8CA1-9868-A1E2EA1B04B4}"/>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39" name="Text Box 108">
                  <a:extLst>
                    <a:ext uri="{FF2B5EF4-FFF2-40B4-BE49-F238E27FC236}">
                      <a16:creationId xmlns:a16="http://schemas.microsoft.com/office/drawing/2014/main" id="{FF05AD56-EF24-96A7-015A-FDB4A8D76981}"/>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0" name="Text Box 109">
                  <a:extLst>
                    <a:ext uri="{FF2B5EF4-FFF2-40B4-BE49-F238E27FC236}">
                      <a16:creationId xmlns:a16="http://schemas.microsoft.com/office/drawing/2014/main" id="{5FB4F2A7-08DF-565B-8F6A-81BE729EBB41}"/>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1" name="Text Box 108">
                  <a:extLst>
                    <a:ext uri="{FF2B5EF4-FFF2-40B4-BE49-F238E27FC236}">
                      <a16:creationId xmlns:a16="http://schemas.microsoft.com/office/drawing/2014/main" id="{3E429038-827F-BE4C-3E6D-DE286AFF60DF}"/>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2" name="Text Box 108">
                  <a:extLst>
                    <a:ext uri="{FF2B5EF4-FFF2-40B4-BE49-F238E27FC236}">
                      <a16:creationId xmlns:a16="http://schemas.microsoft.com/office/drawing/2014/main" id="{0FC18EFF-9784-9CB5-1A35-7E2F675EEE86}"/>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3" name="Oval 342">
                  <a:extLst>
                    <a:ext uri="{FF2B5EF4-FFF2-40B4-BE49-F238E27FC236}">
                      <a16:creationId xmlns:a16="http://schemas.microsoft.com/office/drawing/2014/main" id="{B8AC63DC-FA26-C939-2C96-CC3DA16C3531}"/>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44" name="Oval 343">
                  <a:extLst>
                    <a:ext uri="{FF2B5EF4-FFF2-40B4-BE49-F238E27FC236}">
                      <a16:creationId xmlns:a16="http://schemas.microsoft.com/office/drawing/2014/main" id="{4C5156DA-DFD3-0F74-2B5E-6F5E587109B3}"/>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45" name="Text Box 108">
                  <a:extLst>
                    <a:ext uri="{FF2B5EF4-FFF2-40B4-BE49-F238E27FC236}">
                      <a16:creationId xmlns:a16="http://schemas.microsoft.com/office/drawing/2014/main" id="{3A3F55E8-8D15-6302-DDB0-E84E03570A37}"/>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46" name="Oval 345">
                  <a:extLst>
                    <a:ext uri="{FF2B5EF4-FFF2-40B4-BE49-F238E27FC236}">
                      <a16:creationId xmlns:a16="http://schemas.microsoft.com/office/drawing/2014/main" id="{311678BE-6D7C-7F84-5B0C-BC0269A92BEA}"/>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347" name="Group 346">
                  <a:extLst>
                    <a:ext uri="{FF2B5EF4-FFF2-40B4-BE49-F238E27FC236}">
                      <a16:creationId xmlns:a16="http://schemas.microsoft.com/office/drawing/2014/main" id="{7F8F947D-9283-1A6A-4873-894432AD54A6}"/>
                    </a:ext>
                  </a:extLst>
                </p:cNvPr>
                <p:cNvGrpSpPr/>
                <p:nvPr/>
              </p:nvGrpSpPr>
              <p:grpSpPr>
                <a:xfrm>
                  <a:off x="3124938" y="5071552"/>
                  <a:ext cx="49700" cy="115449"/>
                  <a:chOff x="3124938" y="5071552"/>
                  <a:chExt cx="49700" cy="115449"/>
                </a:xfrm>
              </p:grpSpPr>
              <p:sp>
                <p:nvSpPr>
                  <p:cNvPr id="350" name="Rectangle 349">
                    <a:extLst>
                      <a:ext uri="{FF2B5EF4-FFF2-40B4-BE49-F238E27FC236}">
                        <a16:creationId xmlns:a16="http://schemas.microsoft.com/office/drawing/2014/main" id="{39FA6CB9-5AD4-5F7E-5655-0C23AC5FDF1A}"/>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Triangle 350">
                    <a:extLst>
                      <a:ext uri="{FF2B5EF4-FFF2-40B4-BE49-F238E27FC236}">
                        <a16:creationId xmlns:a16="http://schemas.microsoft.com/office/drawing/2014/main" id="{8F2A162D-F759-E580-7F83-F252F51BEAD1}"/>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Text Box 109">
                  <a:extLst>
                    <a:ext uri="{FF2B5EF4-FFF2-40B4-BE49-F238E27FC236}">
                      <a16:creationId xmlns:a16="http://schemas.microsoft.com/office/drawing/2014/main" id="{D34312C8-9A41-A6AC-432C-8EBD0968C338}"/>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49" name="Oval 348">
                  <a:extLst>
                    <a:ext uri="{FF2B5EF4-FFF2-40B4-BE49-F238E27FC236}">
                      <a16:creationId xmlns:a16="http://schemas.microsoft.com/office/drawing/2014/main" id="{6C1E44D8-CCE2-2237-3DB0-5E68551E0F6E}"/>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36" name="Line 105">
                <a:extLst>
                  <a:ext uri="{FF2B5EF4-FFF2-40B4-BE49-F238E27FC236}">
                    <a16:creationId xmlns:a16="http://schemas.microsoft.com/office/drawing/2014/main" id="{4EFB8440-E351-7BED-762C-95FCDF0638C8}"/>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334" name="Right Triangle 333">
              <a:extLst>
                <a:ext uri="{FF2B5EF4-FFF2-40B4-BE49-F238E27FC236}">
                  <a16:creationId xmlns:a16="http://schemas.microsoft.com/office/drawing/2014/main" id="{9C23781C-7B09-6C8A-65ED-0F8AC0FEC48B}"/>
                </a:ext>
              </a:extLst>
            </p:cNvPr>
            <p:cNvSpPr/>
            <p:nvPr/>
          </p:nvSpPr>
          <p:spPr>
            <a:xfrm>
              <a:off x="4126815" y="235557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id="{A9223E57-B6FB-8EE6-415F-3F669B1B92E7}"/>
              </a:ext>
            </a:extLst>
          </p:cNvPr>
          <p:cNvGrpSpPr/>
          <p:nvPr/>
        </p:nvGrpSpPr>
        <p:grpSpPr>
          <a:xfrm>
            <a:off x="5883856" y="6218934"/>
            <a:ext cx="155076" cy="137000"/>
            <a:chOff x="4367120" y="3054838"/>
            <a:chExt cx="155076" cy="137000"/>
          </a:xfrm>
        </p:grpSpPr>
        <p:sp>
          <p:nvSpPr>
            <p:cNvPr id="374" name="Text Box 111">
              <a:extLst>
                <a:ext uri="{FF2B5EF4-FFF2-40B4-BE49-F238E27FC236}">
                  <a16:creationId xmlns:a16="http://schemas.microsoft.com/office/drawing/2014/main" id="{F596626A-293D-7E67-E9AD-5D24D361A111}"/>
                </a:ext>
              </a:extLst>
            </p:cNvPr>
            <p:cNvSpPr txBox="1">
              <a:spLocks noChangeArrowheads="1"/>
            </p:cNvSpPr>
            <p:nvPr/>
          </p:nvSpPr>
          <p:spPr bwMode="auto">
            <a:xfrm>
              <a:off x="4414172" y="3090697"/>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5" name="Text Box 111">
              <a:extLst>
                <a:ext uri="{FF2B5EF4-FFF2-40B4-BE49-F238E27FC236}">
                  <a16:creationId xmlns:a16="http://schemas.microsoft.com/office/drawing/2014/main" id="{56B24C14-AE43-224D-C303-333D65A8ACC2}"/>
                </a:ext>
              </a:extLst>
            </p:cNvPr>
            <p:cNvSpPr txBox="1">
              <a:spLocks noChangeArrowheads="1"/>
            </p:cNvSpPr>
            <p:nvPr/>
          </p:nvSpPr>
          <p:spPr bwMode="auto">
            <a:xfrm rot="18552020">
              <a:off x="4388793"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6" name="Text Box 111">
              <a:extLst>
                <a:ext uri="{FF2B5EF4-FFF2-40B4-BE49-F238E27FC236}">
                  <a16:creationId xmlns:a16="http://schemas.microsoft.com/office/drawing/2014/main" id="{EB89DA42-F071-CB75-371B-7EF1B14B78D3}"/>
                </a:ext>
              </a:extLst>
            </p:cNvPr>
            <p:cNvSpPr txBox="1">
              <a:spLocks noChangeArrowheads="1"/>
            </p:cNvSpPr>
            <p:nvPr/>
          </p:nvSpPr>
          <p:spPr bwMode="auto">
            <a:xfrm rot="3047980" flipH="1">
              <a:off x="4442728"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377" name="TextBox 376">
            <a:extLst>
              <a:ext uri="{FF2B5EF4-FFF2-40B4-BE49-F238E27FC236}">
                <a16:creationId xmlns:a16="http://schemas.microsoft.com/office/drawing/2014/main" id="{BF0365AF-6E17-DD95-9D9A-6E8335A7E5E9}"/>
              </a:ext>
            </a:extLst>
          </p:cNvPr>
          <p:cNvSpPr txBox="1"/>
          <p:nvPr/>
        </p:nvSpPr>
        <p:spPr>
          <a:xfrm>
            <a:off x="5980284" y="6135771"/>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Y Unit</a:t>
            </a:r>
          </a:p>
        </p:txBody>
      </p:sp>
      <p:grpSp>
        <p:nvGrpSpPr>
          <p:cNvPr id="3" name="Group 2">
            <a:extLst>
              <a:ext uri="{FF2B5EF4-FFF2-40B4-BE49-F238E27FC236}">
                <a16:creationId xmlns:a16="http://schemas.microsoft.com/office/drawing/2014/main" id="{A0D676AF-4A0B-06C0-3BE4-BA66EA1148D6}"/>
              </a:ext>
            </a:extLst>
          </p:cNvPr>
          <p:cNvGrpSpPr/>
          <p:nvPr/>
        </p:nvGrpSpPr>
        <p:grpSpPr>
          <a:xfrm>
            <a:off x="3980227" y="1805942"/>
            <a:ext cx="991228" cy="186174"/>
            <a:chOff x="4771769" y="1613595"/>
            <a:chExt cx="991228" cy="186174"/>
          </a:xfrm>
        </p:grpSpPr>
        <p:sp>
          <p:nvSpPr>
            <p:cNvPr id="4" name="TextBox 3">
              <a:extLst>
                <a:ext uri="{FF2B5EF4-FFF2-40B4-BE49-F238E27FC236}">
                  <a16:creationId xmlns:a16="http://schemas.microsoft.com/office/drawing/2014/main" id="{E567150B-A8C6-6C5B-6A92-12F70D5282C9}"/>
                </a:ext>
              </a:extLst>
            </p:cNvPr>
            <p:cNvSpPr txBox="1">
              <a:spLocks noChangeArrowheads="1"/>
            </p:cNvSpPr>
            <p:nvPr/>
          </p:nvSpPr>
          <p:spPr bwMode="auto">
            <a:xfrm>
              <a:off x="5270055" y="1674817"/>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 name="Oval 4">
              <a:extLst>
                <a:ext uri="{FF2B5EF4-FFF2-40B4-BE49-F238E27FC236}">
                  <a16:creationId xmlns:a16="http://schemas.microsoft.com/office/drawing/2014/main" id="{A8C0A893-B542-48DC-003A-012E101DFD1C}"/>
                </a:ext>
              </a:extLst>
            </p:cNvPr>
            <p:cNvSpPr>
              <a:spLocks noChangeArrowheads="1"/>
            </p:cNvSpPr>
            <p:nvPr/>
          </p:nvSpPr>
          <p:spPr bwMode="auto">
            <a:xfrm>
              <a:off x="5724436" y="1743197"/>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6" name="Oval 5">
              <a:extLst>
                <a:ext uri="{FF2B5EF4-FFF2-40B4-BE49-F238E27FC236}">
                  <a16:creationId xmlns:a16="http://schemas.microsoft.com/office/drawing/2014/main" id="{E048D460-3838-E514-399F-4CF0D5DF6E83}"/>
                </a:ext>
              </a:extLst>
            </p:cNvPr>
            <p:cNvSpPr>
              <a:spLocks noChangeArrowheads="1"/>
            </p:cNvSpPr>
            <p:nvPr/>
          </p:nvSpPr>
          <p:spPr bwMode="auto">
            <a:xfrm>
              <a:off x="5591584" y="174319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 name="Text Box 108">
              <a:extLst>
                <a:ext uri="{FF2B5EF4-FFF2-40B4-BE49-F238E27FC236}">
                  <a16:creationId xmlns:a16="http://schemas.microsoft.com/office/drawing/2014/main" id="{31EE9939-4EB7-267B-7F51-E2980D8A7B18}"/>
                </a:ext>
              </a:extLst>
            </p:cNvPr>
            <p:cNvSpPr txBox="1">
              <a:spLocks noChangeArrowheads="1"/>
            </p:cNvSpPr>
            <p:nvPr/>
          </p:nvSpPr>
          <p:spPr bwMode="auto">
            <a:xfrm>
              <a:off x="5644723" y="16778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8" name="Text Box 109">
              <a:extLst>
                <a:ext uri="{FF2B5EF4-FFF2-40B4-BE49-F238E27FC236}">
                  <a16:creationId xmlns:a16="http://schemas.microsoft.com/office/drawing/2014/main" id="{183690A7-E239-1209-DE24-7042E6F7B479}"/>
                </a:ext>
              </a:extLst>
            </p:cNvPr>
            <p:cNvSpPr txBox="1">
              <a:spLocks noChangeArrowheads="1"/>
            </p:cNvSpPr>
            <p:nvPr/>
          </p:nvSpPr>
          <p:spPr bwMode="auto">
            <a:xfrm>
              <a:off x="5519498" y="16778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nvGrpSpPr>
            <p:cNvPr id="9" name="Group 8">
              <a:extLst>
                <a:ext uri="{FF2B5EF4-FFF2-40B4-BE49-F238E27FC236}">
                  <a16:creationId xmlns:a16="http://schemas.microsoft.com/office/drawing/2014/main" id="{2352404E-B066-A925-E513-4B5C56C446F0}"/>
                </a:ext>
              </a:extLst>
            </p:cNvPr>
            <p:cNvGrpSpPr/>
            <p:nvPr/>
          </p:nvGrpSpPr>
          <p:grpSpPr>
            <a:xfrm>
              <a:off x="5441418" y="1663145"/>
              <a:ext cx="49700" cy="115449"/>
              <a:chOff x="3124938" y="5071552"/>
              <a:chExt cx="49700" cy="115449"/>
            </a:xfrm>
          </p:grpSpPr>
          <p:sp>
            <p:nvSpPr>
              <p:cNvPr id="19" name="Rectangle 18">
                <a:extLst>
                  <a:ext uri="{FF2B5EF4-FFF2-40B4-BE49-F238E27FC236}">
                    <a16:creationId xmlns:a16="http://schemas.microsoft.com/office/drawing/2014/main" id="{8427CDB2-1407-2B0A-567B-942DFD335EE8}"/>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5DB72425-1F12-F74D-2F68-05E494BDCCA6}"/>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ine 105">
              <a:extLst>
                <a:ext uri="{FF2B5EF4-FFF2-40B4-BE49-F238E27FC236}">
                  <a16:creationId xmlns:a16="http://schemas.microsoft.com/office/drawing/2014/main" id="{8DAF8F65-DFDB-78CF-C1F7-E708B243317C}"/>
                </a:ext>
              </a:extLst>
            </p:cNvPr>
            <p:cNvSpPr>
              <a:spLocks noChangeShapeType="1"/>
            </p:cNvSpPr>
            <p:nvPr/>
          </p:nvSpPr>
          <p:spPr bwMode="auto">
            <a:xfrm flipV="1">
              <a:off x="4793129" y="1799769"/>
              <a:ext cx="969868"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sp>
          <p:nvSpPr>
            <p:cNvPr id="11" name="TextBox 10">
              <a:extLst>
                <a:ext uri="{FF2B5EF4-FFF2-40B4-BE49-F238E27FC236}">
                  <a16:creationId xmlns:a16="http://schemas.microsoft.com/office/drawing/2014/main" id="{D0CB4A2D-FD02-706F-2E8B-3E9A3AC530EC}"/>
                </a:ext>
              </a:extLst>
            </p:cNvPr>
            <p:cNvSpPr txBox="1">
              <a:spLocks noChangeArrowheads="1"/>
            </p:cNvSpPr>
            <p:nvPr/>
          </p:nvSpPr>
          <p:spPr bwMode="auto">
            <a:xfrm>
              <a:off x="5354103" y="1676259"/>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2" name="Right Triangle 11">
              <a:extLst>
                <a:ext uri="{FF2B5EF4-FFF2-40B4-BE49-F238E27FC236}">
                  <a16:creationId xmlns:a16="http://schemas.microsoft.com/office/drawing/2014/main" id="{2C36DC78-3816-8A8D-A8F4-E1C76A63E9F6}"/>
                </a:ext>
              </a:extLst>
            </p:cNvPr>
            <p:cNvSpPr/>
            <p:nvPr/>
          </p:nvSpPr>
          <p:spPr>
            <a:xfrm>
              <a:off x="5441418" y="1613595"/>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188487-71B4-278E-7595-1ABCCF7DA9A9}"/>
                </a:ext>
              </a:extLst>
            </p:cNvPr>
            <p:cNvSpPr txBox="1">
              <a:spLocks noChangeArrowheads="1"/>
            </p:cNvSpPr>
            <p:nvPr/>
          </p:nvSpPr>
          <p:spPr bwMode="auto">
            <a:xfrm>
              <a:off x="5187358" y="1675251"/>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4" name="TextBox 13">
              <a:extLst>
                <a:ext uri="{FF2B5EF4-FFF2-40B4-BE49-F238E27FC236}">
                  <a16:creationId xmlns:a16="http://schemas.microsoft.com/office/drawing/2014/main" id="{2B2B76C0-FB8E-9E82-DD1E-9D80806DCAD5}"/>
                </a:ext>
              </a:extLst>
            </p:cNvPr>
            <p:cNvSpPr txBox="1">
              <a:spLocks noChangeArrowheads="1"/>
            </p:cNvSpPr>
            <p:nvPr/>
          </p:nvSpPr>
          <p:spPr bwMode="auto">
            <a:xfrm>
              <a:off x="5103775" y="1673672"/>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5" name="TextBox 14">
              <a:extLst>
                <a:ext uri="{FF2B5EF4-FFF2-40B4-BE49-F238E27FC236}">
                  <a16:creationId xmlns:a16="http://schemas.microsoft.com/office/drawing/2014/main" id="{D2F03E32-164D-C31C-76A2-CC5E180628F1}"/>
                </a:ext>
              </a:extLst>
            </p:cNvPr>
            <p:cNvSpPr txBox="1">
              <a:spLocks noChangeArrowheads="1"/>
            </p:cNvSpPr>
            <p:nvPr/>
          </p:nvSpPr>
          <p:spPr bwMode="auto">
            <a:xfrm>
              <a:off x="5017131" y="1674003"/>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6" name="TextBox 15">
              <a:extLst>
                <a:ext uri="{FF2B5EF4-FFF2-40B4-BE49-F238E27FC236}">
                  <a16:creationId xmlns:a16="http://schemas.microsoft.com/office/drawing/2014/main" id="{1BF4A678-1824-C330-B9C0-84DD9EC6CE50}"/>
                </a:ext>
              </a:extLst>
            </p:cNvPr>
            <p:cNvSpPr txBox="1">
              <a:spLocks noChangeArrowheads="1"/>
            </p:cNvSpPr>
            <p:nvPr/>
          </p:nvSpPr>
          <p:spPr bwMode="auto">
            <a:xfrm>
              <a:off x="4931535" y="1674357"/>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7" name="TextBox 16">
              <a:extLst>
                <a:ext uri="{FF2B5EF4-FFF2-40B4-BE49-F238E27FC236}">
                  <a16:creationId xmlns:a16="http://schemas.microsoft.com/office/drawing/2014/main" id="{0E66F036-2BFB-4366-7955-8ED4C1DDBCA0}"/>
                </a:ext>
              </a:extLst>
            </p:cNvPr>
            <p:cNvSpPr txBox="1">
              <a:spLocks noChangeArrowheads="1"/>
            </p:cNvSpPr>
            <p:nvPr/>
          </p:nvSpPr>
          <p:spPr bwMode="auto">
            <a:xfrm>
              <a:off x="4847145" y="1674777"/>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8" name="TextBox 17">
              <a:extLst>
                <a:ext uri="{FF2B5EF4-FFF2-40B4-BE49-F238E27FC236}">
                  <a16:creationId xmlns:a16="http://schemas.microsoft.com/office/drawing/2014/main" id="{C4321DCB-71ED-DE01-FB8A-11710D865CBB}"/>
                </a:ext>
              </a:extLst>
            </p:cNvPr>
            <p:cNvSpPr txBox="1">
              <a:spLocks noChangeArrowheads="1"/>
            </p:cNvSpPr>
            <p:nvPr/>
          </p:nvSpPr>
          <p:spPr bwMode="auto">
            <a:xfrm>
              <a:off x="4771769" y="1674777"/>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grpSp>
        <p:nvGrpSpPr>
          <p:cNvPr id="62" name="Group 61">
            <a:extLst>
              <a:ext uri="{FF2B5EF4-FFF2-40B4-BE49-F238E27FC236}">
                <a16:creationId xmlns:a16="http://schemas.microsoft.com/office/drawing/2014/main" id="{BE92117B-AF87-8746-F58E-64369DA68410}"/>
              </a:ext>
            </a:extLst>
          </p:cNvPr>
          <p:cNvGrpSpPr/>
          <p:nvPr/>
        </p:nvGrpSpPr>
        <p:grpSpPr>
          <a:xfrm>
            <a:off x="3980227" y="2303003"/>
            <a:ext cx="798129" cy="183135"/>
            <a:chOff x="3761789" y="2355573"/>
            <a:chExt cx="798129" cy="183135"/>
          </a:xfrm>
        </p:grpSpPr>
        <p:grpSp>
          <p:nvGrpSpPr>
            <p:cNvPr id="962" name="Group 961">
              <a:extLst>
                <a:ext uri="{FF2B5EF4-FFF2-40B4-BE49-F238E27FC236}">
                  <a16:creationId xmlns:a16="http://schemas.microsoft.com/office/drawing/2014/main" id="{7C0CFB73-8A2C-0F37-04EB-D9DE50440B61}"/>
                </a:ext>
              </a:extLst>
            </p:cNvPr>
            <p:cNvGrpSpPr/>
            <p:nvPr/>
          </p:nvGrpSpPr>
          <p:grpSpPr>
            <a:xfrm>
              <a:off x="3761789" y="2407320"/>
              <a:ext cx="798129" cy="131388"/>
              <a:chOff x="2758401" y="5165770"/>
              <a:chExt cx="798129" cy="131388"/>
            </a:xfrm>
          </p:grpSpPr>
          <p:grpSp>
            <p:nvGrpSpPr>
              <p:cNvPr id="964" name="Group 963">
                <a:extLst>
                  <a:ext uri="{FF2B5EF4-FFF2-40B4-BE49-F238E27FC236}">
                    <a16:creationId xmlns:a16="http://schemas.microsoft.com/office/drawing/2014/main" id="{113619DD-4A89-9414-6B41-06F14EE4F667}"/>
                  </a:ext>
                </a:extLst>
              </p:cNvPr>
              <p:cNvGrpSpPr/>
              <p:nvPr/>
            </p:nvGrpSpPr>
            <p:grpSpPr>
              <a:xfrm>
                <a:off x="2758401" y="5165770"/>
                <a:ext cx="793126" cy="118934"/>
                <a:chOff x="2758401" y="5071552"/>
                <a:chExt cx="793126" cy="118934"/>
              </a:xfrm>
            </p:grpSpPr>
            <p:sp>
              <p:nvSpPr>
                <p:cNvPr id="966" name="Oval 965">
                  <a:extLst>
                    <a:ext uri="{FF2B5EF4-FFF2-40B4-BE49-F238E27FC236}">
                      <a16:creationId xmlns:a16="http://schemas.microsoft.com/office/drawing/2014/main" id="{C25B79B4-38BB-4DD5-F956-C0054C73A43A}"/>
                    </a:ext>
                  </a:extLst>
                </p:cNvPr>
                <p:cNvSpPr>
                  <a:spLocks noChangeArrowheads="1"/>
                </p:cNvSpPr>
                <p:nvPr/>
              </p:nvSpPr>
              <p:spPr bwMode="auto">
                <a:xfrm>
                  <a:off x="326440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67" name="Oval 966">
                  <a:extLst>
                    <a:ext uri="{FF2B5EF4-FFF2-40B4-BE49-F238E27FC236}">
                      <a16:creationId xmlns:a16="http://schemas.microsoft.com/office/drawing/2014/main" id="{DDD8008E-9EA5-617F-54EF-AD457D2BBE24}"/>
                    </a:ext>
                  </a:extLst>
                </p:cNvPr>
                <p:cNvSpPr>
                  <a:spLocks noChangeArrowheads="1"/>
                </p:cNvSpPr>
                <p:nvPr/>
              </p:nvSpPr>
              <p:spPr bwMode="auto">
                <a:xfrm>
                  <a:off x="339057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68" name="Text Box 108">
                  <a:extLst>
                    <a:ext uri="{FF2B5EF4-FFF2-40B4-BE49-F238E27FC236}">
                      <a16:creationId xmlns:a16="http://schemas.microsoft.com/office/drawing/2014/main" id="{980B3351-2879-4483-DD61-2FBBFC6CC32D}"/>
                    </a:ext>
                  </a:extLst>
                </p:cNvPr>
                <p:cNvSpPr txBox="1">
                  <a:spLocks noChangeArrowheads="1"/>
                </p:cNvSpPr>
                <p:nvPr/>
              </p:nvSpPr>
              <p:spPr bwMode="auto">
                <a:xfrm>
                  <a:off x="343747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69" name="Text Box 109">
                  <a:extLst>
                    <a:ext uri="{FF2B5EF4-FFF2-40B4-BE49-F238E27FC236}">
                      <a16:creationId xmlns:a16="http://schemas.microsoft.com/office/drawing/2014/main" id="{187CBCE5-5FFD-6548-4A5A-6116E579743F}"/>
                    </a:ext>
                  </a:extLst>
                </p:cNvPr>
                <p:cNvSpPr txBox="1">
                  <a:spLocks noChangeArrowheads="1"/>
                </p:cNvSpPr>
                <p:nvPr/>
              </p:nvSpPr>
              <p:spPr bwMode="auto">
                <a:xfrm>
                  <a:off x="331224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70" name="Text Box 108">
                  <a:extLst>
                    <a:ext uri="{FF2B5EF4-FFF2-40B4-BE49-F238E27FC236}">
                      <a16:creationId xmlns:a16="http://schemas.microsoft.com/office/drawing/2014/main" id="{74B3294C-1E06-0EE5-BDCF-98CBE42C7E45}"/>
                    </a:ext>
                  </a:extLst>
                </p:cNvPr>
                <p:cNvSpPr txBox="1">
                  <a:spLocks noChangeArrowheads="1"/>
                </p:cNvSpPr>
                <p:nvPr/>
              </p:nvSpPr>
              <p:spPr bwMode="auto">
                <a:xfrm>
                  <a:off x="305113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71" name="Text Box 108">
                  <a:extLst>
                    <a:ext uri="{FF2B5EF4-FFF2-40B4-BE49-F238E27FC236}">
                      <a16:creationId xmlns:a16="http://schemas.microsoft.com/office/drawing/2014/main" id="{3BFE2C94-1D8A-CF42-6497-B542B4DEEE03}"/>
                    </a:ext>
                  </a:extLst>
                </p:cNvPr>
                <p:cNvSpPr txBox="1">
                  <a:spLocks noChangeArrowheads="1"/>
                </p:cNvSpPr>
                <p:nvPr/>
              </p:nvSpPr>
              <p:spPr bwMode="auto">
                <a:xfrm>
                  <a:off x="29352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72" name="Oval 971">
                  <a:extLst>
                    <a:ext uri="{FF2B5EF4-FFF2-40B4-BE49-F238E27FC236}">
                      <a16:creationId xmlns:a16="http://schemas.microsoft.com/office/drawing/2014/main" id="{8A2CB1F5-366E-B6B4-9611-1B9762A36F7C}"/>
                    </a:ext>
                  </a:extLst>
                </p:cNvPr>
                <p:cNvSpPr>
                  <a:spLocks noChangeArrowheads="1"/>
                </p:cNvSpPr>
                <p:nvPr/>
              </p:nvSpPr>
              <p:spPr bwMode="auto">
                <a:xfrm>
                  <a:off x="30044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73" name="Oval 972">
                  <a:extLst>
                    <a:ext uri="{FF2B5EF4-FFF2-40B4-BE49-F238E27FC236}">
                      <a16:creationId xmlns:a16="http://schemas.microsoft.com/office/drawing/2014/main" id="{B6D19A75-ABB6-19C5-7126-66A1F6165B51}"/>
                    </a:ext>
                  </a:extLst>
                </p:cNvPr>
                <p:cNvSpPr>
                  <a:spLocks noChangeArrowheads="1"/>
                </p:cNvSpPr>
                <p:nvPr/>
              </p:nvSpPr>
              <p:spPr bwMode="auto">
                <a:xfrm>
                  <a:off x="28875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74" name="Text Box 108">
                  <a:extLst>
                    <a:ext uri="{FF2B5EF4-FFF2-40B4-BE49-F238E27FC236}">
                      <a16:creationId xmlns:a16="http://schemas.microsoft.com/office/drawing/2014/main" id="{4C4ADD5B-65F6-D4E7-3479-C096E2CCD5BD}"/>
                    </a:ext>
                  </a:extLst>
                </p:cNvPr>
                <p:cNvSpPr txBox="1">
                  <a:spLocks noChangeArrowheads="1"/>
                </p:cNvSpPr>
                <p:nvPr/>
              </p:nvSpPr>
              <p:spPr bwMode="auto">
                <a:xfrm>
                  <a:off x="2805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975" name="Oval 974">
                  <a:extLst>
                    <a:ext uri="{FF2B5EF4-FFF2-40B4-BE49-F238E27FC236}">
                      <a16:creationId xmlns:a16="http://schemas.microsoft.com/office/drawing/2014/main" id="{DB4544C5-2E89-7A47-0735-FE112EF0E54C}"/>
                    </a:ext>
                  </a:extLst>
                </p:cNvPr>
                <p:cNvSpPr>
                  <a:spLocks noChangeArrowheads="1"/>
                </p:cNvSpPr>
                <p:nvPr/>
              </p:nvSpPr>
              <p:spPr bwMode="auto">
                <a:xfrm>
                  <a:off x="27584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976" name="Group 975">
                  <a:extLst>
                    <a:ext uri="{FF2B5EF4-FFF2-40B4-BE49-F238E27FC236}">
                      <a16:creationId xmlns:a16="http://schemas.microsoft.com/office/drawing/2014/main" id="{6AE99B2F-8D0A-3C82-3C0D-B59F61FA92BD}"/>
                    </a:ext>
                  </a:extLst>
                </p:cNvPr>
                <p:cNvGrpSpPr/>
                <p:nvPr/>
              </p:nvGrpSpPr>
              <p:grpSpPr>
                <a:xfrm>
                  <a:off x="3124938" y="5071552"/>
                  <a:ext cx="49700" cy="115449"/>
                  <a:chOff x="3124938" y="5071552"/>
                  <a:chExt cx="49700" cy="115449"/>
                </a:xfrm>
              </p:grpSpPr>
              <p:sp>
                <p:nvSpPr>
                  <p:cNvPr id="979" name="Rectangle 978">
                    <a:extLst>
                      <a:ext uri="{FF2B5EF4-FFF2-40B4-BE49-F238E27FC236}">
                        <a16:creationId xmlns:a16="http://schemas.microsoft.com/office/drawing/2014/main" id="{D1CEDC50-ED27-4516-A306-215C8B6A4B01}"/>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Right Triangle 979">
                    <a:extLst>
                      <a:ext uri="{FF2B5EF4-FFF2-40B4-BE49-F238E27FC236}">
                        <a16:creationId xmlns:a16="http://schemas.microsoft.com/office/drawing/2014/main" id="{CC686030-9F2A-1616-2852-72A1E2266612}"/>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7" name="Text Box 109">
                  <a:extLst>
                    <a:ext uri="{FF2B5EF4-FFF2-40B4-BE49-F238E27FC236}">
                      <a16:creationId xmlns:a16="http://schemas.microsoft.com/office/drawing/2014/main" id="{4A6847E2-E520-DE2C-7A4E-3E97A0F1FD34}"/>
                    </a:ext>
                  </a:extLst>
                </p:cNvPr>
                <p:cNvSpPr txBox="1">
                  <a:spLocks noChangeArrowheads="1"/>
                </p:cNvSpPr>
                <p:nvPr/>
              </p:nvSpPr>
              <p:spPr bwMode="auto">
                <a:xfrm>
                  <a:off x="3194748"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78" name="Oval 977">
                  <a:extLst>
                    <a:ext uri="{FF2B5EF4-FFF2-40B4-BE49-F238E27FC236}">
                      <a16:creationId xmlns:a16="http://schemas.microsoft.com/office/drawing/2014/main" id="{7B2CC951-1433-75A7-B478-49E677D13BC7}"/>
                    </a:ext>
                  </a:extLst>
                </p:cNvPr>
                <p:cNvSpPr>
                  <a:spLocks noChangeArrowheads="1"/>
                </p:cNvSpPr>
                <p:nvPr/>
              </p:nvSpPr>
              <p:spPr bwMode="auto">
                <a:xfrm>
                  <a:off x="351276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965" name="Line 105">
                <a:extLst>
                  <a:ext uri="{FF2B5EF4-FFF2-40B4-BE49-F238E27FC236}">
                    <a16:creationId xmlns:a16="http://schemas.microsoft.com/office/drawing/2014/main" id="{E7DC1370-14A9-1BF3-DF6B-6AAF0385FBB7}"/>
                  </a:ext>
                </a:extLst>
              </p:cNvPr>
              <p:cNvSpPr>
                <a:spLocks noChangeShapeType="1"/>
              </p:cNvSpPr>
              <p:nvPr/>
            </p:nvSpPr>
            <p:spPr bwMode="auto">
              <a:xfrm flipV="1">
                <a:off x="2766727" y="5296558"/>
                <a:ext cx="789803" cy="60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963" name="Right Triangle 962">
              <a:extLst>
                <a:ext uri="{FF2B5EF4-FFF2-40B4-BE49-F238E27FC236}">
                  <a16:creationId xmlns:a16="http://schemas.microsoft.com/office/drawing/2014/main" id="{1889CD25-6ACC-80F6-435E-0739B296C80C}"/>
                </a:ext>
              </a:extLst>
            </p:cNvPr>
            <p:cNvSpPr/>
            <p:nvPr/>
          </p:nvSpPr>
          <p:spPr>
            <a:xfrm>
              <a:off x="4126815" y="235557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D130EEFF-C3ED-8143-1CDB-A161CAB62614}"/>
              </a:ext>
            </a:extLst>
          </p:cNvPr>
          <p:cNvGrpSpPr/>
          <p:nvPr/>
        </p:nvGrpSpPr>
        <p:grpSpPr>
          <a:xfrm>
            <a:off x="3980227" y="3310791"/>
            <a:ext cx="782015" cy="145642"/>
            <a:chOff x="3843170" y="3246136"/>
            <a:chExt cx="782015" cy="145642"/>
          </a:xfrm>
        </p:grpSpPr>
        <p:grpSp>
          <p:nvGrpSpPr>
            <p:cNvPr id="1020" name="Group 1019">
              <a:extLst>
                <a:ext uri="{FF2B5EF4-FFF2-40B4-BE49-F238E27FC236}">
                  <a16:creationId xmlns:a16="http://schemas.microsoft.com/office/drawing/2014/main" id="{3F29EC1F-062C-29FA-A93F-D10D57FEFCB2}"/>
                </a:ext>
              </a:extLst>
            </p:cNvPr>
            <p:cNvGrpSpPr/>
            <p:nvPr/>
          </p:nvGrpSpPr>
          <p:grpSpPr>
            <a:xfrm>
              <a:off x="3843170" y="3246136"/>
              <a:ext cx="782015" cy="145642"/>
              <a:chOff x="2808196" y="5165770"/>
              <a:chExt cx="766502" cy="132054"/>
            </a:xfrm>
          </p:grpSpPr>
          <p:grpSp>
            <p:nvGrpSpPr>
              <p:cNvPr id="1023" name="Group 1022">
                <a:extLst>
                  <a:ext uri="{FF2B5EF4-FFF2-40B4-BE49-F238E27FC236}">
                    <a16:creationId xmlns:a16="http://schemas.microsoft.com/office/drawing/2014/main" id="{996AC9AB-22BE-1251-1F5D-2A5F6854513F}"/>
                  </a:ext>
                </a:extLst>
              </p:cNvPr>
              <p:cNvGrpSpPr/>
              <p:nvPr/>
            </p:nvGrpSpPr>
            <p:grpSpPr>
              <a:xfrm>
                <a:off x="2808197" y="5165770"/>
                <a:ext cx="764666" cy="118934"/>
                <a:chOff x="2808197" y="5071552"/>
                <a:chExt cx="764666" cy="118934"/>
              </a:xfrm>
            </p:grpSpPr>
            <p:sp>
              <p:nvSpPr>
                <p:cNvPr id="705" name="Oval 704">
                  <a:extLst>
                    <a:ext uri="{FF2B5EF4-FFF2-40B4-BE49-F238E27FC236}">
                      <a16:creationId xmlns:a16="http://schemas.microsoft.com/office/drawing/2014/main" id="{E84E9B74-04EC-8511-D14D-86199966F478}"/>
                    </a:ext>
                  </a:extLst>
                </p:cNvPr>
                <p:cNvSpPr>
                  <a:spLocks noChangeArrowheads="1"/>
                </p:cNvSpPr>
                <p:nvPr/>
              </p:nvSpPr>
              <p:spPr bwMode="auto">
                <a:xfrm>
                  <a:off x="3276593"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06" name="Oval 705">
                  <a:extLst>
                    <a:ext uri="{FF2B5EF4-FFF2-40B4-BE49-F238E27FC236}">
                      <a16:creationId xmlns:a16="http://schemas.microsoft.com/office/drawing/2014/main" id="{F482ED28-2568-FF81-7A25-48A34442459C}"/>
                    </a:ext>
                  </a:extLst>
                </p:cNvPr>
                <p:cNvSpPr>
                  <a:spLocks noChangeArrowheads="1"/>
                </p:cNvSpPr>
                <p:nvPr/>
              </p:nvSpPr>
              <p:spPr bwMode="auto">
                <a:xfrm>
                  <a:off x="3399719"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07" name="Text Box 108">
                  <a:extLst>
                    <a:ext uri="{FF2B5EF4-FFF2-40B4-BE49-F238E27FC236}">
                      <a16:creationId xmlns:a16="http://schemas.microsoft.com/office/drawing/2014/main" id="{99219767-E9FD-AA56-0AD0-DF4DF7B3FC67}"/>
                    </a:ext>
                  </a:extLst>
                </p:cNvPr>
                <p:cNvSpPr txBox="1">
                  <a:spLocks noChangeArrowheads="1"/>
                </p:cNvSpPr>
                <p:nvPr/>
              </p:nvSpPr>
              <p:spPr bwMode="auto">
                <a:xfrm>
                  <a:off x="346185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08" name="Text Box 109">
                  <a:extLst>
                    <a:ext uri="{FF2B5EF4-FFF2-40B4-BE49-F238E27FC236}">
                      <a16:creationId xmlns:a16="http://schemas.microsoft.com/office/drawing/2014/main" id="{B0B88053-0757-E4BF-54BB-4997FA3FF2D6}"/>
                    </a:ext>
                  </a:extLst>
                </p:cNvPr>
                <p:cNvSpPr txBox="1">
                  <a:spLocks noChangeArrowheads="1"/>
                </p:cNvSpPr>
                <p:nvPr/>
              </p:nvSpPr>
              <p:spPr bwMode="auto">
                <a:xfrm>
                  <a:off x="332748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nvGrpSpPr>
                <p:cNvPr id="709" name="Group 708">
                  <a:extLst>
                    <a:ext uri="{FF2B5EF4-FFF2-40B4-BE49-F238E27FC236}">
                      <a16:creationId xmlns:a16="http://schemas.microsoft.com/office/drawing/2014/main" id="{7EF60177-6ABB-EEC9-E000-5210F0E48707}"/>
                    </a:ext>
                  </a:extLst>
                </p:cNvPr>
                <p:cNvGrpSpPr/>
                <p:nvPr/>
              </p:nvGrpSpPr>
              <p:grpSpPr>
                <a:xfrm>
                  <a:off x="3124938" y="5071552"/>
                  <a:ext cx="49700" cy="115449"/>
                  <a:chOff x="3124938" y="5071552"/>
                  <a:chExt cx="49700" cy="115449"/>
                </a:xfrm>
              </p:grpSpPr>
              <p:sp>
                <p:nvSpPr>
                  <p:cNvPr id="714" name="Rectangle 713">
                    <a:extLst>
                      <a:ext uri="{FF2B5EF4-FFF2-40B4-BE49-F238E27FC236}">
                        <a16:creationId xmlns:a16="http://schemas.microsoft.com/office/drawing/2014/main" id="{3350F45D-3AE7-B99A-21E3-7A67551BBA20}"/>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ight Triangle 714">
                    <a:extLst>
                      <a:ext uri="{FF2B5EF4-FFF2-40B4-BE49-F238E27FC236}">
                        <a16:creationId xmlns:a16="http://schemas.microsoft.com/office/drawing/2014/main" id="{EF1A249E-E7F9-CC01-90B3-F33EC010740A}"/>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0" name="Text Box 109">
                  <a:extLst>
                    <a:ext uri="{FF2B5EF4-FFF2-40B4-BE49-F238E27FC236}">
                      <a16:creationId xmlns:a16="http://schemas.microsoft.com/office/drawing/2014/main" id="{E5015F4B-1DD2-773B-1B1A-BD5CB98389CF}"/>
                    </a:ext>
                  </a:extLst>
                </p:cNvPr>
                <p:cNvSpPr txBox="1">
                  <a:spLocks noChangeArrowheads="1"/>
                </p:cNvSpPr>
                <p:nvPr/>
              </p:nvSpPr>
              <p:spPr bwMode="auto">
                <a:xfrm>
                  <a:off x="3206940"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11" name="Oval 710">
                  <a:extLst>
                    <a:ext uri="{FF2B5EF4-FFF2-40B4-BE49-F238E27FC236}">
                      <a16:creationId xmlns:a16="http://schemas.microsoft.com/office/drawing/2014/main" id="{0AA6EAAF-F2BE-B87A-6E42-5C1C8EB48B65}"/>
                    </a:ext>
                  </a:extLst>
                </p:cNvPr>
                <p:cNvSpPr>
                  <a:spLocks noChangeArrowheads="1"/>
                </p:cNvSpPr>
                <p:nvPr/>
              </p:nvSpPr>
              <p:spPr bwMode="auto">
                <a:xfrm>
                  <a:off x="3534098"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12" name="Text Box 108">
                  <a:extLst>
                    <a:ext uri="{FF2B5EF4-FFF2-40B4-BE49-F238E27FC236}">
                      <a16:creationId xmlns:a16="http://schemas.microsoft.com/office/drawing/2014/main" id="{236EF0E0-4B6A-1E1B-43F0-846A9408333C}"/>
                    </a:ext>
                  </a:extLst>
                </p:cNvPr>
                <p:cNvSpPr txBox="1">
                  <a:spLocks noChangeArrowheads="1"/>
                </p:cNvSpPr>
                <p:nvPr/>
              </p:nvSpPr>
              <p:spPr bwMode="auto">
                <a:xfrm>
                  <a:off x="2861577" y="508482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713" name="Oval 712">
                  <a:extLst>
                    <a:ext uri="{FF2B5EF4-FFF2-40B4-BE49-F238E27FC236}">
                      <a16:creationId xmlns:a16="http://schemas.microsoft.com/office/drawing/2014/main" id="{D1CF6F4D-E4F0-34A8-2FF6-FD753E2EC87E}"/>
                    </a:ext>
                  </a:extLst>
                </p:cNvPr>
                <p:cNvSpPr>
                  <a:spLocks noChangeArrowheads="1"/>
                </p:cNvSpPr>
                <p:nvPr/>
              </p:nvSpPr>
              <p:spPr bwMode="auto">
                <a:xfrm>
                  <a:off x="2808197" y="515012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704" name="Line 105">
                <a:extLst>
                  <a:ext uri="{FF2B5EF4-FFF2-40B4-BE49-F238E27FC236}">
                    <a16:creationId xmlns:a16="http://schemas.microsoft.com/office/drawing/2014/main" id="{E0B6AAE8-84CF-9D16-944F-E5EB91C60663}"/>
                  </a:ext>
                </a:extLst>
              </p:cNvPr>
              <p:cNvSpPr>
                <a:spLocks noChangeShapeType="1"/>
              </p:cNvSpPr>
              <p:nvPr/>
            </p:nvSpPr>
            <p:spPr bwMode="auto">
              <a:xfrm flipV="1">
                <a:off x="2808196" y="5296691"/>
                <a:ext cx="766502" cy="1133"/>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1021" name="TextBox 1020">
              <a:extLst>
                <a:ext uri="{FF2B5EF4-FFF2-40B4-BE49-F238E27FC236}">
                  <a16:creationId xmlns:a16="http://schemas.microsoft.com/office/drawing/2014/main" id="{FEA725B1-E7CB-3C3A-F255-0E7B5DEB09FD}"/>
                </a:ext>
              </a:extLst>
            </p:cNvPr>
            <p:cNvSpPr txBox="1">
              <a:spLocks noChangeArrowheads="1"/>
            </p:cNvSpPr>
            <p:nvPr/>
          </p:nvSpPr>
          <p:spPr bwMode="auto">
            <a:xfrm>
              <a:off x="4079682" y="3267268"/>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22" name="TextBox 1021">
              <a:extLst>
                <a:ext uri="{FF2B5EF4-FFF2-40B4-BE49-F238E27FC236}">
                  <a16:creationId xmlns:a16="http://schemas.microsoft.com/office/drawing/2014/main" id="{16E2CADA-2158-65F6-C617-FC6B59AB9182}"/>
                </a:ext>
              </a:extLst>
            </p:cNvPr>
            <p:cNvSpPr txBox="1">
              <a:spLocks noChangeArrowheads="1"/>
            </p:cNvSpPr>
            <p:nvPr/>
          </p:nvSpPr>
          <p:spPr bwMode="auto">
            <a:xfrm>
              <a:off x="3988255" y="3267268"/>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grpSp>
        <p:nvGrpSpPr>
          <p:cNvPr id="442" name="Group 441">
            <a:extLst>
              <a:ext uri="{FF2B5EF4-FFF2-40B4-BE49-F238E27FC236}">
                <a16:creationId xmlns:a16="http://schemas.microsoft.com/office/drawing/2014/main" id="{D4B26E1F-BD13-14BA-5774-A3A040385DA3}"/>
              </a:ext>
            </a:extLst>
          </p:cNvPr>
          <p:cNvGrpSpPr/>
          <p:nvPr/>
        </p:nvGrpSpPr>
        <p:grpSpPr>
          <a:xfrm>
            <a:off x="3980227" y="3773536"/>
            <a:ext cx="582950" cy="187283"/>
            <a:chOff x="3971508" y="3625754"/>
            <a:chExt cx="582950" cy="187283"/>
          </a:xfrm>
        </p:grpSpPr>
        <p:grpSp>
          <p:nvGrpSpPr>
            <p:cNvPr id="717" name="Group 716">
              <a:extLst>
                <a:ext uri="{FF2B5EF4-FFF2-40B4-BE49-F238E27FC236}">
                  <a16:creationId xmlns:a16="http://schemas.microsoft.com/office/drawing/2014/main" id="{E2D46EE6-A3AB-E398-4EEE-9B4D08812F08}"/>
                </a:ext>
              </a:extLst>
            </p:cNvPr>
            <p:cNvGrpSpPr/>
            <p:nvPr/>
          </p:nvGrpSpPr>
          <p:grpSpPr>
            <a:xfrm>
              <a:off x="3971508" y="3677501"/>
              <a:ext cx="582950" cy="135536"/>
              <a:chOff x="2876197" y="5165770"/>
              <a:chExt cx="582950" cy="135536"/>
            </a:xfrm>
          </p:grpSpPr>
          <p:grpSp>
            <p:nvGrpSpPr>
              <p:cNvPr id="719" name="Group 718">
                <a:extLst>
                  <a:ext uri="{FF2B5EF4-FFF2-40B4-BE49-F238E27FC236}">
                    <a16:creationId xmlns:a16="http://schemas.microsoft.com/office/drawing/2014/main" id="{BE17FE73-FFE6-80B9-AE56-FD423A7A3306}"/>
                  </a:ext>
                </a:extLst>
              </p:cNvPr>
              <p:cNvGrpSpPr/>
              <p:nvPr/>
            </p:nvGrpSpPr>
            <p:grpSpPr>
              <a:xfrm>
                <a:off x="2876633" y="5165770"/>
                <a:ext cx="572444" cy="121127"/>
                <a:chOff x="2876633" y="5071552"/>
                <a:chExt cx="572444" cy="121127"/>
              </a:xfrm>
            </p:grpSpPr>
            <p:sp>
              <p:nvSpPr>
                <p:cNvPr id="721" name="Oval 720">
                  <a:extLst>
                    <a:ext uri="{FF2B5EF4-FFF2-40B4-BE49-F238E27FC236}">
                      <a16:creationId xmlns:a16="http://schemas.microsoft.com/office/drawing/2014/main" id="{592FF67E-D790-C8AA-87EC-C3551B577687}"/>
                    </a:ext>
                  </a:extLst>
                </p:cNvPr>
                <p:cNvSpPr>
                  <a:spLocks noChangeArrowheads="1"/>
                </p:cNvSpPr>
                <p:nvPr/>
              </p:nvSpPr>
              <p:spPr bwMode="auto">
                <a:xfrm>
                  <a:off x="3281945" y="5153797"/>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22" name="Oval 721">
                  <a:extLst>
                    <a:ext uri="{FF2B5EF4-FFF2-40B4-BE49-F238E27FC236}">
                      <a16:creationId xmlns:a16="http://schemas.microsoft.com/office/drawing/2014/main" id="{63BBED0E-F954-4FC2-CA79-942092A359B9}"/>
                    </a:ext>
                  </a:extLst>
                </p:cNvPr>
                <p:cNvSpPr>
                  <a:spLocks noChangeArrowheads="1"/>
                </p:cNvSpPr>
                <p:nvPr/>
              </p:nvSpPr>
              <p:spPr bwMode="auto">
                <a:xfrm>
                  <a:off x="3410312" y="515379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23" name="Text Box 109">
                  <a:extLst>
                    <a:ext uri="{FF2B5EF4-FFF2-40B4-BE49-F238E27FC236}">
                      <a16:creationId xmlns:a16="http://schemas.microsoft.com/office/drawing/2014/main" id="{73CB9574-CC08-7387-6929-EB5370B25F27}"/>
                    </a:ext>
                  </a:extLst>
                </p:cNvPr>
                <p:cNvSpPr txBox="1">
                  <a:spLocks noChangeArrowheads="1"/>
                </p:cNvSpPr>
                <p:nvPr/>
              </p:nvSpPr>
              <p:spPr bwMode="auto">
                <a:xfrm>
                  <a:off x="3336370" y="50884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24" name="Text Box 108">
                  <a:extLst>
                    <a:ext uri="{FF2B5EF4-FFF2-40B4-BE49-F238E27FC236}">
                      <a16:creationId xmlns:a16="http://schemas.microsoft.com/office/drawing/2014/main" id="{6F45D45B-E6E3-10D6-F03A-138D232B42B7}"/>
                    </a:ext>
                  </a:extLst>
                </p:cNvPr>
                <p:cNvSpPr txBox="1">
                  <a:spLocks noChangeArrowheads="1"/>
                </p:cNvSpPr>
                <p:nvPr/>
              </p:nvSpPr>
              <p:spPr bwMode="auto">
                <a:xfrm>
                  <a:off x="3044555" y="50884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25" name="Text Box 108">
                  <a:extLst>
                    <a:ext uri="{FF2B5EF4-FFF2-40B4-BE49-F238E27FC236}">
                      <a16:creationId xmlns:a16="http://schemas.microsoft.com/office/drawing/2014/main" id="{4CBAD724-9844-5247-4A2E-DACA37C3C2B9}"/>
                    </a:ext>
                  </a:extLst>
                </p:cNvPr>
                <p:cNvSpPr txBox="1">
                  <a:spLocks noChangeArrowheads="1"/>
                </p:cNvSpPr>
                <p:nvPr/>
              </p:nvSpPr>
              <p:spPr bwMode="auto">
                <a:xfrm>
                  <a:off x="2928687" y="508849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26" name="Oval 725">
                  <a:extLst>
                    <a:ext uri="{FF2B5EF4-FFF2-40B4-BE49-F238E27FC236}">
                      <a16:creationId xmlns:a16="http://schemas.microsoft.com/office/drawing/2014/main" id="{1ACEDB73-60CB-31EC-91E8-5EC84A1599BC}"/>
                    </a:ext>
                  </a:extLst>
                </p:cNvPr>
                <p:cNvSpPr>
                  <a:spLocks noChangeArrowheads="1"/>
                </p:cNvSpPr>
                <p:nvPr/>
              </p:nvSpPr>
              <p:spPr bwMode="auto">
                <a:xfrm>
                  <a:off x="2997894" y="515379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27" name="Oval 726">
                  <a:extLst>
                    <a:ext uri="{FF2B5EF4-FFF2-40B4-BE49-F238E27FC236}">
                      <a16:creationId xmlns:a16="http://schemas.microsoft.com/office/drawing/2014/main" id="{ED1E79DE-34B8-8FF1-0A0F-97F681A50ECD}"/>
                    </a:ext>
                  </a:extLst>
                </p:cNvPr>
                <p:cNvSpPr>
                  <a:spLocks noChangeArrowheads="1"/>
                </p:cNvSpPr>
                <p:nvPr/>
              </p:nvSpPr>
              <p:spPr bwMode="auto">
                <a:xfrm>
                  <a:off x="2876633" y="515379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728" name="Group 727">
                  <a:extLst>
                    <a:ext uri="{FF2B5EF4-FFF2-40B4-BE49-F238E27FC236}">
                      <a16:creationId xmlns:a16="http://schemas.microsoft.com/office/drawing/2014/main" id="{3CA348F8-1432-459C-2BF0-6AEE14CB4411}"/>
                    </a:ext>
                  </a:extLst>
                </p:cNvPr>
                <p:cNvGrpSpPr/>
                <p:nvPr/>
              </p:nvGrpSpPr>
              <p:grpSpPr>
                <a:xfrm>
                  <a:off x="3124938" y="5071552"/>
                  <a:ext cx="49700" cy="115449"/>
                  <a:chOff x="3124938" y="5071552"/>
                  <a:chExt cx="49700" cy="115449"/>
                </a:xfrm>
              </p:grpSpPr>
              <p:sp>
                <p:nvSpPr>
                  <p:cNvPr id="730" name="Rectangle 729">
                    <a:extLst>
                      <a:ext uri="{FF2B5EF4-FFF2-40B4-BE49-F238E27FC236}">
                        <a16:creationId xmlns:a16="http://schemas.microsoft.com/office/drawing/2014/main" id="{BC2A08F7-6123-CD45-E896-CEC1AE197D68}"/>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ight Triangle 730">
                    <a:extLst>
                      <a:ext uri="{FF2B5EF4-FFF2-40B4-BE49-F238E27FC236}">
                        <a16:creationId xmlns:a16="http://schemas.microsoft.com/office/drawing/2014/main" id="{A08D6543-4DA0-0E86-0183-21550861E4AC}"/>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9" name="Text Box 109">
                  <a:extLst>
                    <a:ext uri="{FF2B5EF4-FFF2-40B4-BE49-F238E27FC236}">
                      <a16:creationId xmlns:a16="http://schemas.microsoft.com/office/drawing/2014/main" id="{3D2E585A-3579-92AC-B9E6-4D4EC2ED7600}"/>
                    </a:ext>
                  </a:extLst>
                </p:cNvPr>
                <p:cNvSpPr txBox="1">
                  <a:spLocks noChangeArrowheads="1"/>
                </p:cNvSpPr>
                <p:nvPr/>
              </p:nvSpPr>
              <p:spPr bwMode="auto">
                <a:xfrm>
                  <a:off x="3205713" y="5087583"/>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720" name="Line 105">
                <a:extLst>
                  <a:ext uri="{FF2B5EF4-FFF2-40B4-BE49-F238E27FC236}">
                    <a16:creationId xmlns:a16="http://schemas.microsoft.com/office/drawing/2014/main" id="{3A742485-53C4-3C61-AB0D-DA5D5D26710A}"/>
                  </a:ext>
                </a:extLst>
              </p:cNvPr>
              <p:cNvSpPr>
                <a:spLocks noChangeShapeType="1"/>
              </p:cNvSpPr>
              <p:nvPr/>
            </p:nvSpPr>
            <p:spPr bwMode="auto">
              <a:xfrm flipV="1">
                <a:off x="2876197" y="5299673"/>
                <a:ext cx="582950" cy="1633"/>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718" name="Right Triangle 717">
              <a:extLst>
                <a:ext uri="{FF2B5EF4-FFF2-40B4-BE49-F238E27FC236}">
                  <a16:creationId xmlns:a16="http://schemas.microsoft.com/office/drawing/2014/main" id="{98E37037-5AF5-72C8-CC54-5A411B9BFF8B}"/>
                </a:ext>
              </a:extLst>
            </p:cNvPr>
            <p:cNvSpPr/>
            <p:nvPr/>
          </p:nvSpPr>
          <p:spPr>
            <a:xfrm>
              <a:off x="4218738" y="3625754"/>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1" name="Group 750">
            <a:extLst>
              <a:ext uri="{FF2B5EF4-FFF2-40B4-BE49-F238E27FC236}">
                <a16:creationId xmlns:a16="http://schemas.microsoft.com/office/drawing/2014/main" id="{9CEC4607-F4BE-E8F2-0C7C-3B79BD436435}"/>
              </a:ext>
            </a:extLst>
          </p:cNvPr>
          <p:cNvGrpSpPr/>
          <p:nvPr/>
        </p:nvGrpSpPr>
        <p:grpSpPr>
          <a:xfrm>
            <a:off x="3980227" y="4806175"/>
            <a:ext cx="724531" cy="132907"/>
            <a:chOff x="1610876" y="2538073"/>
            <a:chExt cx="724531" cy="132907"/>
          </a:xfrm>
        </p:grpSpPr>
        <p:grpSp>
          <p:nvGrpSpPr>
            <p:cNvPr id="752" name="Group 751">
              <a:extLst>
                <a:ext uri="{FF2B5EF4-FFF2-40B4-BE49-F238E27FC236}">
                  <a16:creationId xmlns:a16="http://schemas.microsoft.com/office/drawing/2014/main" id="{C12CCCAA-9A99-A706-97F5-8AB9E8DFA360}"/>
                </a:ext>
              </a:extLst>
            </p:cNvPr>
            <p:cNvGrpSpPr/>
            <p:nvPr/>
          </p:nvGrpSpPr>
          <p:grpSpPr>
            <a:xfrm>
              <a:off x="1610876" y="2538073"/>
              <a:ext cx="705630" cy="118934"/>
              <a:chOff x="2698531" y="5071552"/>
              <a:chExt cx="705630" cy="118934"/>
            </a:xfrm>
          </p:grpSpPr>
          <p:sp>
            <p:nvSpPr>
              <p:cNvPr id="754" name="Oval 753">
                <a:extLst>
                  <a:ext uri="{FF2B5EF4-FFF2-40B4-BE49-F238E27FC236}">
                    <a16:creationId xmlns:a16="http://schemas.microsoft.com/office/drawing/2014/main" id="{AA177D60-1617-723C-864D-91160DFCB586}"/>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55" name="Oval 754">
                <a:extLst>
                  <a:ext uri="{FF2B5EF4-FFF2-40B4-BE49-F238E27FC236}">
                    <a16:creationId xmlns:a16="http://schemas.microsoft.com/office/drawing/2014/main" id="{DF1CEDDC-EAC2-AFD8-7DAF-CB4DF626C07B}"/>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756" name="Text Box 109">
                <a:extLst>
                  <a:ext uri="{FF2B5EF4-FFF2-40B4-BE49-F238E27FC236}">
                    <a16:creationId xmlns:a16="http://schemas.microsoft.com/office/drawing/2014/main" id="{455825BD-E653-ED71-F7E1-2CB9C42F46AC}"/>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57" name="Text Box 108">
                <a:extLst>
                  <a:ext uri="{FF2B5EF4-FFF2-40B4-BE49-F238E27FC236}">
                    <a16:creationId xmlns:a16="http://schemas.microsoft.com/office/drawing/2014/main" id="{2D2C9574-7D0A-F948-5860-4E3ADF54F29C}"/>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758" name="Group 757">
                <a:extLst>
                  <a:ext uri="{FF2B5EF4-FFF2-40B4-BE49-F238E27FC236}">
                    <a16:creationId xmlns:a16="http://schemas.microsoft.com/office/drawing/2014/main" id="{8F1BA8CB-FF51-21F6-0204-3D4D0BD0416E}"/>
                  </a:ext>
                </a:extLst>
              </p:cNvPr>
              <p:cNvGrpSpPr/>
              <p:nvPr/>
            </p:nvGrpSpPr>
            <p:grpSpPr>
              <a:xfrm>
                <a:off x="3104844" y="5071552"/>
                <a:ext cx="49700" cy="115449"/>
                <a:chOff x="3104844" y="5071552"/>
                <a:chExt cx="49700" cy="115449"/>
              </a:xfrm>
            </p:grpSpPr>
            <p:sp>
              <p:nvSpPr>
                <p:cNvPr id="356" name="Rectangle 355">
                  <a:extLst>
                    <a:ext uri="{FF2B5EF4-FFF2-40B4-BE49-F238E27FC236}">
                      <a16:creationId xmlns:a16="http://schemas.microsoft.com/office/drawing/2014/main" id="{284BABBF-C3D7-C7B1-16E6-F4D9D5669CBF}"/>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ight Triangle 356">
                  <a:extLst>
                    <a:ext uri="{FF2B5EF4-FFF2-40B4-BE49-F238E27FC236}">
                      <a16:creationId xmlns:a16="http://schemas.microsoft.com/office/drawing/2014/main" id="{F994E8DF-6D96-BAC5-87ED-37A83BCBF0DD}"/>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9" name="Text Box 109">
                <a:extLst>
                  <a:ext uri="{FF2B5EF4-FFF2-40B4-BE49-F238E27FC236}">
                    <a16:creationId xmlns:a16="http://schemas.microsoft.com/office/drawing/2014/main" id="{4D7B9501-0877-299F-AB93-D3218BCE3A0B}"/>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760" name="Text Box 108">
                <a:extLst>
                  <a:ext uri="{FF2B5EF4-FFF2-40B4-BE49-F238E27FC236}">
                    <a16:creationId xmlns:a16="http://schemas.microsoft.com/office/drawing/2014/main" id="{FC53D7C1-24EE-222B-D5B9-9AF0937782DD}"/>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52" name="Oval 351">
                <a:extLst>
                  <a:ext uri="{FF2B5EF4-FFF2-40B4-BE49-F238E27FC236}">
                    <a16:creationId xmlns:a16="http://schemas.microsoft.com/office/drawing/2014/main" id="{471F6AFA-8655-4398-DB5B-ADDB26B3B6DE}"/>
                  </a:ext>
                </a:extLst>
              </p:cNvPr>
              <p:cNvSpPr>
                <a:spLocks noChangeArrowheads="1"/>
              </p:cNvSpPr>
              <p:nvPr/>
            </p:nvSpPr>
            <p:spPr bwMode="auto">
              <a:xfrm>
                <a:off x="2964936"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53" name="Oval 352">
                <a:extLst>
                  <a:ext uri="{FF2B5EF4-FFF2-40B4-BE49-F238E27FC236}">
                    <a16:creationId xmlns:a16="http://schemas.microsoft.com/office/drawing/2014/main" id="{322A8F25-63C9-6867-5976-D16A64EF352B}"/>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54" name="Text Box 108">
                <a:extLst>
                  <a:ext uri="{FF2B5EF4-FFF2-40B4-BE49-F238E27FC236}">
                    <a16:creationId xmlns:a16="http://schemas.microsoft.com/office/drawing/2014/main" id="{DC13512F-AB55-82E9-B370-D2F5869768D5}"/>
                  </a:ext>
                </a:extLst>
              </p:cNvPr>
              <p:cNvSpPr txBox="1">
                <a:spLocks noChangeArrowheads="1"/>
              </p:cNvSpPr>
              <p:nvPr/>
            </p:nvSpPr>
            <p:spPr bwMode="auto">
              <a:xfrm>
                <a:off x="2751441" y="508389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55" name="Oval 354">
                <a:extLst>
                  <a:ext uri="{FF2B5EF4-FFF2-40B4-BE49-F238E27FC236}">
                    <a16:creationId xmlns:a16="http://schemas.microsoft.com/office/drawing/2014/main" id="{A37E7D1D-D399-C280-0A74-913C9CA17D1E}"/>
                  </a:ext>
                </a:extLst>
              </p:cNvPr>
              <p:cNvSpPr>
                <a:spLocks noChangeArrowheads="1"/>
              </p:cNvSpPr>
              <p:nvPr/>
            </p:nvSpPr>
            <p:spPr bwMode="auto">
              <a:xfrm>
                <a:off x="2698531" y="515035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753" name="Line 105">
              <a:extLst>
                <a:ext uri="{FF2B5EF4-FFF2-40B4-BE49-F238E27FC236}">
                  <a16:creationId xmlns:a16="http://schemas.microsoft.com/office/drawing/2014/main" id="{599042EE-6DA4-8183-4B5F-20485C7D63CC}"/>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358" name="Group 357">
            <a:extLst>
              <a:ext uri="{FF2B5EF4-FFF2-40B4-BE49-F238E27FC236}">
                <a16:creationId xmlns:a16="http://schemas.microsoft.com/office/drawing/2014/main" id="{FE47CB80-EC9D-0DDC-535D-3A7BEDDD39AF}"/>
              </a:ext>
            </a:extLst>
          </p:cNvPr>
          <p:cNvGrpSpPr/>
          <p:nvPr/>
        </p:nvGrpSpPr>
        <p:grpSpPr>
          <a:xfrm>
            <a:off x="3980227" y="5785712"/>
            <a:ext cx="724531" cy="179435"/>
            <a:chOff x="2150718" y="1941606"/>
            <a:chExt cx="724531" cy="179435"/>
          </a:xfrm>
        </p:grpSpPr>
        <p:grpSp>
          <p:nvGrpSpPr>
            <p:cNvPr id="359" name="Group 358">
              <a:extLst>
                <a:ext uri="{FF2B5EF4-FFF2-40B4-BE49-F238E27FC236}">
                  <a16:creationId xmlns:a16="http://schemas.microsoft.com/office/drawing/2014/main" id="{68ADB333-15B6-ACC7-BC4D-CECC6D22548A}"/>
                </a:ext>
              </a:extLst>
            </p:cNvPr>
            <p:cNvGrpSpPr/>
            <p:nvPr/>
          </p:nvGrpSpPr>
          <p:grpSpPr>
            <a:xfrm>
              <a:off x="2150718" y="1992162"/>
              <a:ext cx="724531" cy="128879"/>
              <a:chOff x="1610876" y="2542101"/>
              <a:chExt cx="724531" cy="128879"/>
            </a:xfrm>
          </p:grpSpPr>
          <p:grpSp>
            <p:nvGrpSpPr>
              <p:cNvPr id="361" name="Group 360">
                <a:extLst>
                  <a:ext uri="{FF2B5EF4-FFF2-40B4-BE49-F238E27FC236}">
                    <a16:creationId xmlns:a16="http://schemas.microsoft.com/office/drawing/2014/main" id="{17AEBD2D-2019-E9A8-2520-E36CC1C66928}"/>
                  </a:ext>
                </a:extLst>
              </p:cNvPr>
              <p:cNvGrpSpPr/>
              <p:nvPr/>
            </p:nvGrpSpPr>
            <p:grpSpPr>
              <a:xfrm>
                <a:off x="1610876" y="2542101"/>
                <a:ext cx="705630" cy="116525"/>
                <a:chOff x="2698531" y="5075580"/>
                <a:chExt cx="705630" cy="116525"/>
              </a:xfrm>
            </p:grpSpPr>
            <p:sp>
              <p:nvSpPr>
                <p:cNvPr id="363" name="Oval 362">
                  <a:extLst>
                    <a:ext uri="{FF2B5EF4-FFF2-40B4-BE49-F238E27FC236}">
                      <a16:creationId xmlns:a16="http://schemas.microsoft.com/office/drawing/2014/main" id="{1724550F-DB47-8994-88AC-388BB24A168E}"/>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64" name="Oval 363">
                  <a:extLst>
                    <a:ext uri="{FF2B5EF4-FFF2-40B4-BE49-F238E27FC236}">
                      <a16:creationId xmlns:a16="http://schemas.microsoft.com/office/drawing/2014/main" id="{6FE36D51-C536-B1B7-876F-20695741CC2C}"/>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65" name="Text Box 109">
                  <a:extLst>
                    <a:ext uri="{FF2B5EF4-FFF2-40B4-BE49-F238E27FC236}">
                      <a16:creationId xmlns:a16="http://schemas.microsoft.com/office/drawing/2014/main" id="{71DEF9AC-93F0-7F70-908F-8FAFDF2DCEB3}"/>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66" name="Text Box 108">
                  <a:extLst>
                    <a:ext uri="{FF2B5EF4-FFF2-40B4-BE49-F238E27FC236}">
                      <a16:creationId xmlns:a16="http://schemas.microsoft.com/office/drawing/2014/main" id="{7E2BF13E-AE03-98A4-D997-AC8851A277E7}"/>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367" name="Group 366">
                  <a:extLst>
                    <a:ext uri="{FF2B5EF4-FFF2-40B4-BE49-F238E27FC236}">
                      <a16:creationId xmlns:a16="http://schemas.microsoft.com/office/drawing/2014/main" id="{997614C5-86E2-1E9D-EE2D-628A8BBBA89B}"/>
                    </a:ext>
                  </a:extLst>
                </p:cNvPr>
                <p:cNvGrpSpPr/>
                <p:nvPr/>
              </p:nvGrpSpPr>
              <p:grpSpPr>
                <a:xfrm>
                  <a:off x="3104844" y="5075580"/>
                  <a:ext cx="49700" cy="115449"/>
                  <a:chOff x="3104844" y="5075580"/>
                  <a:chExt cx="49700" cy="115449"/>
                </a:xfrm>
              </p:grpSpPr>
              <p:sp>
                <p:nvSpPr>
                  <p:cNvPr id="379" name="Rectangle 378">
                    <a:extLst>
                      <a:ext uri="{FF2B5EF4-FFF2-40B4-BE49-F238E27FC236}">
                        <a16:creationId xmlns:a16="http://schemas.microsoft.com/office/drawing/2014/main" id="{BDEDA164-651A-1374-DFAB-EBC4CACFED07}"/>
                      </a:ext>
                    </a:extLst>
                  </p:cNvPr>
                  <p:cNvSpPr/>
                  <p:nvPr/>
                </p:nvSpPr>
                <p:spPr>
                  <a:xfrm>
                    <a:off x="3104844" y="5128251"/>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ight Triangle 387">
                    <a:extLst>
                      <a:ext uri="{FF2B5EF4-FFF2-40B4-BE49-F238E27FC236}">
                        <a16:creationId xmlns:a16="http://schemas.microsoft.com/office/drawing/2014/main" id="{7C12D2B0-11F0-ABD5-0C8C-1900C58BFCC2}"/>
                      </a:ext>
                    </a:extLst>
                  </p:cNvPr>
                  <p:cNvSpPr/>
                  <p:nvPr/>
                </p:nvSpPr>
                <p:spPr>
                  <a:xfrm>
                    <a:off x="3104844" y="5075580"/>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8" name="Text Box 109">
                  <a:extLst>
                    <a:ext uri="{FF2B5EF4-FFF2-40B4-BE49-F238E27FC236}">
                      <a16:creationId xmlns:a16="http://schemas.microsoft.com/office/drawing/2014/main" id="{E33E3713-35D1-3EE8-314F-A86EA1E26B72}"/>
                    </a:ext>
                  </a:extLst>
                </p:cNvPr>
                <p:cNvSpPr txBox="1">
                  <a:spLocks noChangeArrowheads="1"/>
                </p:cNvSpPr>
                <p:nvPr/>
              </p:nvSpPr>
              <p:spPr bwMode="auto">
                <a:xfrm>
                  <a:off x="3174264" y="5087245"/>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69" name="Text Box 108">
                  <a:extLst>
                    <a:ext uri="{FF2B5EF4-FFF2-40B4-BE49-F238E27FC236}">
                      <a16:creationId xmlns:a16="http://schemas.microsoft.com/office/drawing/2014/main" id="{B388093A-BF78-9D61-65DF-520498C27239}"/>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70" name="Oval 369">
                  <a:extLst>
                    <a:ext uri="{FF2B5EF4-FFF2-40B4-BE49-F238E27FC236}">
                      <a16:creationId xmlns:a16="http://schemas.microsoft.com/office/drawing/2014/main" id="{341CD824-67B6-D24C-C432-FCAC7704AFBF}"/>
                    </a:ext>
                  </a:extLst>
                </p:cNvPr>
                <p:cNvSpPr>
                  <a:spLocks noChangeArrowheads="1"/>
                </p:cNvSpPr>
                <p:nvPr/>
              </p:nvSpPr>
              <p:spPr bwMode="auto">
                <a:xfrm>
                  <a:off x="2964936" y="515380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71" name="Oval 370">
                  <a:extLst>
                    <a:ext uri="{FF2B5EF4-FFF2-40B4-BE49-F238E27FC236}">
                      <a16:creationId xmlns:a16="http://schemas.microsoft.com/office/drawing/2014/main" id="{A90CC7EB-9AC7-F739-2B25-CD7BA89B8E75}"/>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72" name="Text Box 108">
                  <a:extLst>
                    <a:ext uri="{FF2B5EF4-FFF2-40B4-BE49-F238E27FC236}">
                      <a16:creationId xmlns:a16="http://schemas.microsoft.com/office/drawing/2014/main" id="{EA5E0D3B-5351-CEBE-8ACC-B9021DBB90BB}"/>
                    </a:ext>
                  </a:extLst>
                </p:cNvPr>
                <p:cNvSpPr txBox="1">
                  <a:spLocks noChangeArrowheads="1"/>
                </p:cNvSpPr>
                <p:nvPr/>
              </p:nvSpPr>
              <p:spPr bwMode="auto">
                <a:xfrm>
                  <a:off x="2751441" y="5087923"/>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78" name="Oval 377">
                  <a:extLst>
                    <a:ext uri="{FF2B5EF4-FFF2-40B4-BE49-F238E27FC236}">
                      <a16:creationId xmlns:a16="http://schemas.microsoft.com/office/drawing/2014/main" id="{1922112C-3E6D-C4F9-A408-090ED4861319}"/>
                    </a:ext>
                  </a:extLst>
                </p:cNvPr>
                <p:cNvSpPr>
                  <a:spLocks noChangeArrowheads="1"/>
                </p:cNvSpPr>
                <p:nvPr/>
              </p:nvSpPr>
              <p:spPr bwMode="auto">
                <a:xfrm>
                  <a:off x="2698531" y="5154385"/>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62" name="Line 105">
                <a:extLst>
                  <a:ext uri="{FF2B5EF4-FFF2-40B4-BE49-F238E27FC236}">
                    <a16:creationId xmlns:a16="http://schemas.microsoft.com/office/drawing/2014/main" id="{9B5E06B1-8565-C25B-68EE-EC941356AC4C}"/>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360" name="Right Triangle 359">
              <a:extLst>
                <a:ext uri="{FF2B5EF4-FFF2-40B4-BE49-F238E27FC236}">
                  <a16:creationId xmlns:a16="http://schemas.microsoft.com/office/drawing/2014/main" id="{8AD0CD22-30DD-6D86-C619-96518BDB7E8A}"/>
                </a:ext>
              </a:extLst>
            </p:cNvPr>
            <p:cNvSpPr/>
            <p:nvPr/>
          </p:nvSpPr>
          <p:spPr>
            <a:xfrm>
              <a:off x="2554329" y="1941606"/>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6" name="Group 395">
            <a:extLst>
              <a:ext uri="{FF2B5EF4-FFF2-40B4-BE49-F238E27FC236}">
                <a16:creationId xmlns:a16="http://schemas.microsoft.com/office/drawing/2014/main" id="{AA8D843B-3905-A343-DA70-4D1F4B883FFC}"/>
              </a:ext>
            </a:extLst>
          </p:cNvPr>
          <p:cNvGrpSpPr/>
          <p:nvPr/>
        </p:nvGrpSpPr>
        <p:grpSpPr>
          <a:xfrm>
            <a:off x="3980227" y="4270701"/>
            <a:ext cx="773413" cy="185948"/>
            <a:chOff x="2237624" y="1935093"/>
            <a:chExt cx="773413" cy="185948"/>
          </a:xfrm>
        </p:grpSpPr>
        <p:grpSp>
          <p:nvGrpSpPr>
            <p:cNvPr id="400" name="Group 399">
              <a:extLst>
                <a:ext uri="{FF2B5EF4-FFF2-40B4-BE49-F238E27FC236}">
                  <a16:creationId xmlns:a16="http://schemas.microsoft.com/office/drawing/2014/main" id="{6B84CEFC-3202-5D20-29AB-D5413FA366C8}"/>
                </a:ext>
              </a:extLst>
            </p:cNvPr>
            <p:cNvGrpSpPr/>
            <p:nvPr/>
          </p:nvGrpSpPr>
          <p:grpSpPr>
            <a:xfrm>
              <a:off x="2237624" y="1988134"/>
              <a:ext cx="773413" cy="132907"/>
              <a:chOff x="1697782" y="2538073"/>
              <a:chExt cx="773413" cy="132907"/>
            </a:xfrm>
          </p:grpSpPr>
          <p:grpSp>
            <p:nvGrpSpPr>
              <p:cNvPr id="403" name="Group 402">
                <a:extLst>
                  <a:ext uri="{FF2B5EF4-FFF2-40B4-BE49-F238E27FC236}">
                    <a16:creationId xmlns:a16="http://schemas.microsoft.com/office/drawing/2014/main" id="{65F55158-9D7E-DD9A-DB6A-1434D78AD93A}"/>
                  </a:ext>
                </a:extLst>
              </p:cNvPr>
              <p:cNvGrpSpPr/>
              <p:nvPr/>
            </p:nvGrpSpPr>
            <p:grpSpPr>
              <a:xfrm>
                <a:off x="1712418" y="2538073"/>
                <a:ext cx="734678" cy="118934"/>
                <a:chOff x="2800073" y="5071552"/>
                <a:chExt cx="734678" cy="118934"/>
              </a:xfrm>
            </p:grpSpPr>
            <p:sp>
              <p:nvSpPr>
                <p:cNvPr id="405" name="Oval 404">
                  <a:extLst>
                    <a:ext uri="{FF2B5EF4-FFF2-40B4-BE49-F238E27FC236}">
                      <a16:creationId xmlns:a16="http://schemas.microsoft.com/office/drawing/2014/main" id="{A71B9568-D83E-8CE5-CB00-D2B70CEE978F}"/>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06" name="Oval 405">
                  <a:extLst>
                    <a:ext uri="{FF2B5EF4-FFF2-40B4-BE49-F238E27FC236}">
                      <a16:creationId xmlns:a16="http://schemas.microsoft.com/office/drawing/2014/main" id="{3651A742-833F-D98A-4720-17D75D15FF30}"/>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07" name="Text Box 108">
                  <a:extLst>
                    <a:ext uri="{FF2B5EF4-FFF2-40B4-BE49-F238E27FC236}">
                      <a16:creationId xmlns:a16="http://schemas.microsoft.com/office/drawing/2014/main" id="{04A0791D-19C2-92AC-93DD-5AB316A0F133}"/>
                    </a:ext>
                  </a:extLst>
                </p:cNvPr>
                <p:cNvSpPr txBox="1">
                  <a:spLocks noChangeArrowheads="1"/>
                </p:cNvSpPr>
                <p:nvPr/>
              </p:nvSpPr>
              <p:spPr bwMode="auto">
                <a:xfrm>
                  <a:off x="3418991"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08" name="Text Box 109">
                  <a:extLst>
                    <a:ext uri="{FF2B5EF4-FFF2-40B4-BE49-F238E27FC236}">
                      <a16:creationId xmlns:a16="http://schemas.microsoft.com/office/drawing/2014/main" id="{6BC34022-4C3B-A607-C1B0-7F2AC15F01B5}"/>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09" name="Text Box 108">
                  <a:extLst>
                    <a:ext uri="{FF2B5EF4-FFF2-40B4-BE49-F238E27FC236}">
                      <a16:creationId xmlns:a16="http://schemas.microsoft.com/office/drawing/2014/main" id="{51C43CBD-D43F-F279-B78E-E7A68A9979F5}"/>
                    </a:ext>
                  </a:extLst>
                </p:cNvPr>
                <p:cNvSpPr txBox="1">
                  <a:spLocks noChangeArrowheads="1"/>
                </p:cNvSpPr>
                <p:nvPr/>
              </p:nvSpPr>
              <p:spPr bwMode="auto">
                <a:xfrm>
                  <a:off x="284492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410" name="Group 409">
                  <a:extLst>
                    <a:ext uri="{FF2B5EF4-FFF2-40B4-BE49-F238E27FC236}">
                      <a16:creationId xmlns:a16="http://schemas.microsoft.com/office/drawing/2014/main" id="{02CB8AC9-4F1B-D43E-D8F5-C1C8C30E0B97}"/>
                    </a:ext>
                  </a:extLst>
                </p:cNvPr>
                <p:cNvGrpSpPr/>
                <p:nvPr/>
              </p:nvGrpSpPr>
              <p:grpSpPr>
                <a:xfrm>
                  <a:off x="3104844" y="5071552"/>
                  <a:ext cx="49700" cy="115449"/>
                  <a:chOff x="3104844" y="5071552"/>
                  <a:chExt cx="49700" cy="115449"/>
                </a:xfrm>
              </p:grpSpPr>
              <p:sp>
                <p:nvSpPr>
                  <p:cNvPr id="417" name="Rectangle 416">
                    <a:extLst>
                      <a:ext uri="{FF2B5EF4-FFF2-40B4-BE49-F238E27FC236}">
                        <a16:creationId xmlns:a16="http://schemas.microsoft.com/office/drawing/2014/main" id="{0C011E3A-7DCC-A131-E42C-8AC66BD9C8C8}"/>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ight Triangle 417">
                    <a:extLst>
                      <a:ext uri="{FF2B5EF4-FFF2-40B4-BE49-F238E27FC236}">
                        <a16:creationId xmlns:a16="http://schemas.microsoft.com/office/drawing/2014/main" id="{69F7E39B-8A36-5CE9-E656-44899AEC7F60}"/>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 name="Text Box 109">
                  <a:extLst>
                    <a:ext uri="{FF2B5EF4-FFF2-40B4-BE49-F238E27FC236}">
                      <a16:creationId xmlns:a16="http://schemas.microsoft.com/office/drawing/2014/main" id="{E21EECA7-1DA1-2190-F13D-8A2592C1B4B6}"/>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12" name="Oval 411">
                  <a:extLst>
                    <a:ext uri="{FF2B5EF4-FFF2-40B4-BE49-F238E27FC236}">
                      <a16:creationId xmlns:a16="http://schemas.microsoft.com/office/drawing/2014/main" id="{231CAF72-E358-F73C-379A-3330BFA7179A}"/>
                    </a:ext>
                  </a:extLst>
                </p:cNvPr>
                <p:cNvSpPr>
                  <a:spLocks noChangeArrowheads="1"/>
                </p:cNvSpPr>
                <p:nvPr/>
              </p:nvSpPr>
              <p:spPr bwMode="auto">
                <a:xfrm>
                  <a:off x="3495986" y="5150661"/>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13" name="Text Box 108">
                  <a:extLst>
                    <a:ext uri="{FF2B5EF4-FFF2-40B4-BE49-F238E27FC236}">
                      <a16:creationId xmlns:a16="http://schemas.microsoft.com/office/drawing/2014/main" id="{ACCA3F5E-6DBD-6CAC-9736-023F370B4644}"/>
                    </a:ext>
                  </a:extLst>
                </p:cNvPr>
                <p:cNvSpPr txBox="1">
                  <a:spLocks noChangeArrowheads="1"/>
                </p:cNvSpPr>
                <p:nvPr/>
              </p:nvSpPr>
              <p:spPr bwMode="auto">
                <a:xfrm>
                  <a:off x="3019681"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414" name="Oval 413">
                  <a:extLst>
                    <a:ext uri="{FF2B5EF4-FFF2-40B4-BE49-F238E27FC236}">
                      <a16:creationId xmlns:a16="http://schemas.microsoft.com/office/drawing/2014/main" id="{E0590ACA-06BF-4D42-0B13-A9F6006D96D5}"/>
                    </a:ext>
                  </a:extLst>
                </p:cNvPr>
                <p:cNvSpPr>
                  <a:spLocks noChangeArrowheads="1"/>
                </p:cNvSpPr>
                <p:nvPr/>
              </p:nvSpPr>
              <p:spPr bwMode="auto">
                <a:xfrm>
                  <a:off x="2970796"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15" name="Oval 414">
                  <a:extLst>
                    <a:ext uri="{FF2B5EF4-FFF2-40B4-BE49-F238E27FC236}">
                      <a16:creationId xmlns:a16="http://schemas.microsoft.com/office/drawing/2014/main" id="{F1F7CEAF-12D3-CD15-04A0-B18BFC2C79CF}"/>
                    </a:ext>
                  </a:extLst>
                </p:cNvPr>
                <p:cNvSpPr>
                  <a:spLocks noChangeArrowheads="1"/>
                </p:cNvSpPr>
                <p:nvPr/>
              </p:nvSpPr>
              <p:spPr bwMode="auto">
                <a:xfrm>
                  <a:off x="2800073"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16" name="Oval 415">
                  <a:extLst>
                    <a:ext uri="{FF2B5EF4-FFF2-40B4-BE49-F238E27FC236}">
                      <a16:creationId xmlns:a16="http://schemas.microsoft.com/office/drawing/2014/main" id="{B0B6E2FD-7C9F-DA5E-D1F0-D0096668FC98}"/>
                    </a:ext>
                  </a:extLst>
                </p:cNvPr>
                <p:cNvSpPr>
                  <a:spLocks noChangeArrowheads="1"/>
                </p:cNvSpPr>
                <p:nvPr/>
              </p:nvSpPr>
              <p:spPr bwMode="auto">
                <a:xfrm>
                  <a:off x="2922458"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404" name="Line 105">
                <a:extLst>
                  <a:ext uri="{FF2B5EF4-FFF2-40B4-BE49-F238E27FC236}">
                    <a16:creationId xmlns:a16="http://schemas.microsoft.com/office/drawing/2014/main" id="{58615F78-1D80-CE1B-5F7C-83297846A102}"/>
                  </a:ext>
                </a:extLst>
              </p:cNvPr>
              <p:cNvSpPr>
                <a:spLocks noChangeShapeType="1"/>
              </p:cNvSpPr>
              <p:nvPr/>
            </p:nvSpPr>
            <p:spPr bwMode="auto">
              <a:xfrm>
                <a:off x="1697782" y="2664405"/>
                <a:ext cx="773413" cy="6575"/>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402" name="Right Triangle 401">
              <a:extLst>
                <a:ext uri="{FF2B5EF4-FFF2-40B4-BE49-F238E27FC236}">
                  <a16:creationId xmlns:a16="http://schemas.microsoft.com/office/drawing/2014/main" id="{E3DBCF8E-EB32-18EE-2689-4BFA67FC9764}"/>
                </a:ext>
              </a:extLst>
            </p:cNvPr>
            <p:cNvSpPr/>
            <p:nvPr/>
          </p:nvSpPr>
          <p:spPr>
            <a:xfrm>
              <a:off x="2557030" y="1935093"/>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9" name="Group 418">
            <a:extLst>
              <a:ext uri="{FF2B5EF4-FFF2-40B4-BE49-F238E27FC236}">
                <a16:creationId xmlns:a16="http://schemas.microsoft.com/office/drawing/2014/main" id="{5A0147D5-A07C-1107-8667-7B3DE9C7FE48}"/>
              </a:ext>
            </a:extLst>
          </p:cNvPr>
          <p:cNvGrpSpPr/>
          <p:nvPr/>
        </p:nvGrpSpPr>
        <p:grpSpPr>
          <a:xfrm>
            <a:off x="3980227" y="2811177"/>
            <a:ext cx="933578" cy="179661"/>
            <a:chOff x="2817746" y="4560872"/>
            <a:chExt cx="933578" cy="179661"/>
          </a:xfrm>
        </p:grpSpPr>
        <p:grpSp>
          <p:nvGrpSpPr>
            <p:cNvPr id="420" name="Group 419">
              <a:extLst>
                <a:ext uri="{FF2B5EF4-FFF2-40B4-BE49-F238E27FC236}">
                  <a16:creationId xmlns:a16="http://schemas.microsoft.com/office/drawing/2014/main" id="{14B236FF-DFF4-62DE-D6F1-0B33803D4520}"/>
                </a:ext>
              </a:extLst>
            </p:cNvPr>
            <p:cNvGrpSpPr/>
            <p:nvPr/>
          </p:nvGrpSpPr>
          <p:grpSpPr>
            <a:xfrm>
              <a:off x="2817746" y="4609498"/>
              <a:ext cx="933578" cy="131035"/>
              <a:chOff x="2623699" y="5168645"/>
              <a:chExt cx="933578" cy="131035"/>
            </a:xfrm>
          </p:grpSpPr>
          <p:grpSp>
            <p:nvGrpSpPr>
              <p:cNvPr id="422" name="Group 421">
                <a:extLst>
                  <a:ext uri="{FF2B5EF4-FFF2-40B4-BE49-F238E27FC236}">
                    <a16:creationId xmlns:a16="http://schemas.microsoft.com/office/drawing/2014/main" id="{2D22B377-D649-E0C3-D359-A717E3BDF2A4}"/>
                  </a:ext>
                </a:extLst>
              </p:cNvPr>
              <p:cNvGrpSpPr/>
              <p:nvPr/>
            </p:nvGrpSpPr>
            <p:grpSpPr>
              <a:xfrm>
                <a:off x="2623699" y="5168645"/>
                <a:ext cx="933578" cy="119180"/>
                <a:chOff x="2623699" y="5074427"/>
                <a:chExt cx="933578" cy="119180"/>
              </a:xfrm>
            </p:grpSpPr>
            <p:sp>
              <p:nvSpPr>
                <p:cNvPr id="424" name="Oval 423">
                  <a:extLst>
                    <a:ext uri="{FF2B5EF4-FFF2-40B4-BE49-F238E27FC236}">
                      <a16:creationId xmlns:a16="http://schemas.microsoft.com/office/drawing/2014/main" id="{2D3D5454-B72D-082D-FCCC-EE3E77194949}"/>
                    </a:ext>
                  </a:extLst>
                </p:cNvPr>
                <p:cNvSpPr>
                  <a:spLocks noChangeArrowheads="1"/>
                </p:cNvSpPr>
                <p:nvPr/>
              </p:nvSpPr>
              <p:spPr bwMode="auto">
                <a:xfrm>
                  <a:off x="327015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25" name="Oval 424">
                  <a:extLst>
                    <a:ext uri="{FF2B5EF4-FFF2-40B4-BE49-F238E27FC236}">
                      <a16:creationId xmlns:a16="http://schemas.microsoft.com/office/drawing/2014/main" id="{682518B9-6A86-CC92-6D4E-D46F371677EF}"/>
                    </a:ext>
                  </a:extLst>
                </p:cNvPr>
                <p:cNvSpPr>
                  <a:spLocks noChangeArrowheads="1"/>
                </p:cNvSpPr>
                <p:nvPr/>
              </p:nvSpPr>
              <p:spPr bwMode="auto">
                <a:xfrm>
                  <a:off x="3396325"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26" name="Text Box 108">
                  <a:extLst>
                    <a:ext uri="{FF2B5EF4-FFF2-40B4-BE49-F238E27FC236}">
                      <a16:creationId xmlns:a16="http://schemas.microsoft.com/office/drawing/2014/main" id="{B7FF6B11-A046-0BF2-0B8E-A87A0679D9BC}"/>
                    </a:ext>
                  </a:extLst>
                </p:cNvPr>
                <p:cNvSpPr txBox="1">
                  <a:spLocks noChangeArrowheads="1"/>
                </p:cNvSpPr>
                <p:nvPr/>
              </p:nvSpPr>
              <p:spPr bwMode="auto">
                <a:xfrm>
                  <a:off x="3443222"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27" name="Text Box 109">
                  <a:extLst>
                    <a:ext uri="{FF2B5EF4-FFF2-40B4-BE49-F238E27FC236}">
                      <a16:creationId xmlns:a16="http://schemas.microsoft.com/office/drawing/2014/main" id="{6C08B4B4-9B0F-C563-9B72-7D617D83BC9E}"/>
                    </a:ext>
                  </a:extLst>
                </p:cNvPr>
                <p:cNvSpPr txBox="1">
                  <a:spLocks noChangeArrowheads="1"/>
                </p:cNvSpPr>
                <p:nvPr/>
              </p:nvSpPr>
              <p:spPr bwMode="auto">
                <a:xfrm>
                  <a:off x="3317997"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28" name="Text Box 108">
                  <a:extLst>
                    <a:ext uri="{FF2B5EF4-FFF2-40B4-BE49-F238E27FC236}">
                      <a16:creationId xmlns:a16="http://schemas.microsoft.com/office/drawing/2014/main" id="{0C587C53-FC37-0179-208F-6BB050F3C21E}"/>
                    </a:ext>
                  </a:extLst>
                </p:cNvPr>
                <p:cNvSpPr txBox="1">
                  <a:spLocks noChangeArrowheads="1"/>
                </p:cNvSpPr>
                <p:nvPr/>
              </p:nvSpPr>
              <p:spPr bwMode="auto">
                <a:xfrm>
                  <a:off x="3042509"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29" name="Text Box 108">
                  <a:extLst>
                    <a:ext uri="{FF2B5EF4-FFF2-40B4-BE49-F238E27FC236}">
                      <a16:creationId xmlns:a16="http://schemas.microsoft.com/office/drawing/2014/main" id="{F216542C-2B7E-5D77-B67A-9C4433049A47}"/>
                    </a:ext>
                  </a:extLst>
                </p:cNvPr>
                <p:cNvSpPr txBox="1">
                  <a:spLocks noChangeArrowheads="1"/>
                </p:cNvSpPr>
                <p:nvPr/>
              </p:nvSpPr>
              <p:spPr bwMode="auto">
                <a:xfrm>
                  <a:off x="2923766"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30" name="Oval 429">
                  <a:extLst>
                    <a:ext uri="{FF2B5EF4-FFF2-40B4-BE49-F238E27FC236}">
                      <a16:creationId xmlns:a16="http://schemas.microsoft.com/office/drawing/2014/main" id="{5088DF2A-AC70-3C06-3097-FD453518BC5C}"/>
                    </a:ext>
                  </a:extLst>
                </p:cNvPr>
                <p:cNvSpPr>
                  <a:spLocks noChangeArrowheads="1"/>
                </p:cNvSpPr>
                <p:nvPr/>
              </p:nvSpPr>
              <p:spPr bwMode="auto">
                <a:xfrm>
                  <a:off x="299584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31" name="Oval 430">
                  <a:extLst>
                    <a:ext uri="{FF2B5EF4-FFF2-40B4-BE49-F238E27FC236}">
                      <a16:creationId xmlns:a16="http://schemas.microsoft.com/office/drawing/2014/main" id="{5408BC47-61A3-9C11-9A6A-3BDE7D7C91B0}"/>
                    </a:ext>
                  </a:extLst>
                </p:cNvPr>
                <p:cNvSpPr>
                  <a:spLocks noChangeArrowheads="1"/>
                </p:cNvSpPr>
                <p:nvPr/>
              </p:nvSpPr>
              <p:spPr bwMode="auto">
                <a:xfrm>
                  <a:off x="287609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32" name="Text Box 108">
                  <a:extLst>
                    <a:ext uri="{FF2B5EF4-FFF2-40B4-BE49-F238E27FC236}">
                      <a16:creationId xmlns:a16="http://schemas.microsoft.com/office/drawing/2014/main" id="{B61BADA7-0DFA-B252-FBFF-933AD0E780D6}"/>
                    </a:ext>
                  </a:extLst>
                </p:cNvPr>
                <p:cNvSpPr txBox="1">
                  <a:spLocks noChangeArrowheads="1"/>
                </p:cNvSpPr>
                <p:nvPr/>
              </p:nvSpPr>
              <p:spPr bwMode="auto">
                <a:xfrm>
                  <a:off x="2794185"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433" name="Oval 432">
                  <a:extLst>
                    <a:ext uri="{FF2B5EF4-FFF2-40B4-BE49-F238E27FC236}">
                      <a16:creationId xmlns:a16="http://schemas.microsoft.com/office/drawing/2014/main" id="{BCDFE625-98BC-B54C-5F29-3B13AD1D9791}"/>
                    </a:ext>
                  </a:extLst>
                </p:cNvPr>
                <p:cNvSpPr>
                  <a:spLocks noChangeArrowheads="1"/>
                </p:cNvSpPr>
                <p:nvPr/>
              </p:nvSpPr>
              <p:spPr bwMode="auto">
                <a:xfrm>
                  <a:off x="274690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434" name="Group 433">
                  <a:extLst>
                    <a:ext uri="{FF2B5EF4-FFF2-40B4-BE49-F238E27FC236}">
                      <a16:creationId xmlns:a16="http://schemas.microsoft.com/office/drawing/2014/main" id="{9A145E1A-4A8A-2816-23A8-912C321EEF26}"/>
                    </a:ext>
                  </a:extLst>
                </p:cNvPr>
                <p:cNvGrpSpPr/>
                <p:nvPr/>
              </p:nvGrpSpPr>
              <p:grpSpPr>
                <a:xfrm>
                  <a:off x="3124938" y="5074427"/>
                  <a:ext cx="49700" cy="115449"/>
                  <a:chOff x="3124938" y="5074427"/>
                  <a:chExt cx="49700" cy="115449"/>
                </a:xfrm>
              </p:grpSpPr>
              <p:sp>
                <p:nvSpPr>
                  <p:cNvPr id="439" name="Rectangle 438">
                    <a:extLst>
                      <a:ext uri="{FF2B5EF4-FFF2-40B4-BE49-F238E27FC236}">
                        <a16:creationId xmlns:a16="http://schemas.microsoft.com/office/drawing/2014/main" id="{1B9617B1-B422-8027-C325-FBCF4A4BBF56}"/>
                      </a:ext>
                    </a:extLst>
                  </p:cNvPr>
                  <p:cNvSpPr/>
                  <p:nvPr/>
                </p:nvSpPr>
                <p:spPr>
                  <a:xfrm>
                    <a:off x="3124938" y="5127098"/>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ight Triangle 439">
                    <a:extLst>
                      <a:ext uri="{FF2B5EF4-FFF2-40B4-BE49-F238E27FC236}">
                        <a16:creationId xmlns:a16="http://schemas.microsoft.com/office/drawing/2014/main" id="{ECDBE204-695B-432C-86EF-F10AC808B728}"/>
                      </a:ext>
                    </a:extLst>
                  </p:cNvPr>
                  <p:cNvSpPr/>
                  <p:nvPr/>
                </p:nvSpPr>
                <p:spPr>
                  <a:xfrm>
                    <a:off x="3124938" y="5074427"/>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5" name="Text Box 109">
                  <a:extLst>
                    <a:ext uri="{FF2B5EF4-FFF2-40B4-BE49-F238E27FC236}">
                      <a16:creationId xmlns:a16="http://schemas.microsoft.com/office/drawing/2014/main" id="{47888355-C038-8B5D-5C37-6BC966F622C1}"/>
                    </a:ext>
                  </a:extLst>
                </p:cNvPr>
                <p:cNvSpPr txBox="1">
                  <a:spLocks noChangeArrowheads="1"/>
                </p:cNvSpPr>
                <p:nvPr/>
              </p:nvSpPr>
              <p:spPr bwMode="auto">
                <a:xfrm>
                  <a:off x="3200498" y="508826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36" name="Oval 435">
                  <a:extLst>
                    <a:ext uri="{FF2B5EF4-FFF2-40B4-BE49-F238E27FC236}">
                      <a16:creationId xmlns:a16="http://schemas.microsoft.com/office/drawing/2014/main" id="{EF2563CB-72A6-3B46-23C1-322DF0AF664E}"/>
                    </a:ext>
                  </a:extLst>
                </p:cNvPr>
                <p:cNvSpPr>
                  <a:spLocks noChangeArrowheads="1"/>
                </p:cNvSpPr>
                <p:nvPr/>
              </p:nvSpPr>
              <p:spPr bwMode="auto">
                <a:xfrm>
                  <a:off x="3518512" y="5147889"/>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37" name="Text Box 108">
                  <a:extLst>
                    <a:ext uri="{FF2B5EF4-FFF2-40B4-BE49-F238E27FC236}">
                      <a16:creationId xmlns:a16="http://schemas.microsoft.com/office/drawing/2014/main" id="{E94FC3CB-DD13-6BB9-C7DB-997CB1722791}"/>
                    </a:ext>
                  </a:extLst>
                </p:cNvPr>
                <p:cNvSpPr txBox="1">
                  <a:spLocks noChangeArrowheads="1"/>
                </p:cNvSpPr>
                <p:nvPr/>
              </p:nvSpPr>
              <p:spPr bwMode="auto">
                <a:xfrm>
                  <a:off x="2670983" y="508942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438" name="Oval 437">
                  <a:extLst>
                    <a:ext uri="{FF2B5EF4-FFF2-40B4-BE49-F238E27FC236}">
                      <a16:creationId xmlns:a16="http://schemas.microsoft.com/office/drawing/2014/main" id="{28DA72DA-3AF4-1A48-CFD8-12662803FCF7}"/>
                    </a:ext>
                  </a:extLst>
                </p:cNvPr>
                <p:cNvSpPr>
                  <a:spLocks noChangeArrowheads="1"/>
                </p:cNvSpPr>
                <p:nvPr/>
              </p:nvSpPr>
              <p:spPr bwMode="auto">
                <a:xfrm>
                  <a:off x="2623699" y="5154725"/>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423" name="Line 105">
                <a:extLst>
                  <a:ext uri="{FF2B5EF4-FFF2-40B4-BE49-F238E27FC236}">
                    <a16:creationId xmlns:a16="http://schemas.microsoft.com/office/drawing/2014/main" id="{7F1C7038-1C28-31CE-819E-A94A499D285A}"/>
                  </a:ext>
                </a:extLst>
              </p:cNvPr>
              <p:cNvSpPr>
                <a:spLocks noChangeShapeType="1"/>
              </p:cNvSpPr>
              <p:nvPr/>
            </p:nvSpPr>
            <p:spPr bwMode="auto">
              <a:xfrm flipV="1">
                <a:off x="2637162" y="5299679"/>
                <a:ext cx="910743" cy="1"/>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421" name="Right Triangle 420">
              <a:extLst>
                <a:ext uri="{FF2B5EF4-FFF2-40B4-BE49-F238E27FC236}">
                  <a16:creationId xmlns:a16="http://schemas.microsoft.com/office/drawing/2014/main" id="{F1F1DD0C-2322-3E2E-EA51-288B432BCDA9}"/>
                </a:ext>
              </a:extLst>
            </p:cNvPr>
            <p:cNvSpPr/>
            <p:nvPr/>
          </p:nvSpPr>
          <p:spPr>
            <a:xfrm>
              <a:off x="3317474" y="4560872"/>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D9B2BF2C-DE0E-5B32-7902-823D658C9D8C}"/>
              </a:ext>
            </a:extLst>
          </p:cNvPr>
          <p:cNvSpPr txBox="1"/>
          <p:nvPr/>
        </p:nvSpPr>
        <p:spPr>
          <a:xfrm>
            <a:off x="7776516" y="6489149"/>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Category ‘B’ PO between 10,000 to 20,000 </a:t>
            </a:r>
          </a:p>
        </p:txBody>
      </p:sp>
    </p:spTree>
    <p:extLst>
      <p:ext uri="{BB962C8B-B14F-4D97-AF65-F5344CB8AC3E}">
        <p14:creationId xmlns:p14="http://schemas.microsoft.com/office/powerpoint/2010/main" val="121619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2DA3B-636C-E90B-C7D8-E6415EEE7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10677-E7CD-5165-4BF6-E1C65CA55C93}"/>
              </a:ext>
            </a:extLst>
          </p:cNvPr>
          <p:cNvSpPr>
            <a:spLocks noGrp="1"/>
          </p:cNvSpPr>
          <p:nvPr>
            <p:ph type="title"/>
          </p:nvPr>
        </p:nvSpPr>
        <p:spPr/>
        <p:txBody>
          <a:bodyPr>
            <a:normAutofit fontScale="90000"/>
          </a:bodyPr>
          <a:lstStyle/>
          <a:p>
            <a:r>
              <a:rPr lang="en-IN">
                <a:latin typeface="Arial"/>
                <a:cs typeface="Arial"/>
              </a:rPr>
              <a:t>OSP Press Details &amp; Print Order : </a:t>
            </a:r>
            <a:r>
              <a:rPr lang="en-IN" sz="2400" i="1">
                <a:latin typeface="Arial"/>
                <a:cs typeface="Arial"/>
              </a:rPr>
              <a:t>Category ‘C*’ Centres </a:t>
            </a:r>
            <a:r>
              <a:rPr lang="en-IN" sz="2400" i="1" baseline="-25000">
                <a:latin typeface="Arial"/>
                <a:cs typeface="Arial"/>
              </a:rPr>
              <a:t>Feb -25</a:t>
            </a:r>
            <a:endParaRPr lang="en-IN" sz="2000" i="1" baseline="-25000">
              <a:latin typeface="Arial"/>
              <a:cs typeface="Arial"/>
            </a:endParaRPr>
          </a:p>
        </p:txBody>
      </p:sp>
      <p:grpSp>
        <p:nvGrpSpPr>
          <p:cNvPr id="26" name="Group 25">
            <a:extLst>
              <a:ext uri="{FF2B5EF4-FFF2-40B4-BE49-F238E27FC236}">
                <a16:creationId xmlns:a16="http://schemas.microsoft.com/office/drawing/2014/main" id="{1A13F970-08D4-C69A-5556-8153AC26A95B}"/>
              </a:ext>
            </a:extLst>
          </p:cNvPr>
          <p:cNvGrpSpPr/>
          <p:nvPr/>
        </p:nvGrpSpPr>
        <p:grpSpPr>
          <a:xfrm>
            <a:off x="6643711" y="6137903"/>
            <a:ext cx="2431771" cy="261610"/>
            <a:chOff x="6708849" y="6106643"/>
            <a:chExt cx="2431771" cy="261610"/>
          </a:xfrm>
        </p:grpSpPr>
        <p:grpSp>
          <p:nvGrpSpPr>
            <p:cNvPr id="25" name="Group 24">
              <a:extLst>
                <a:ext uri="{FF2B5EF4-FFF2-40B4-BE49-F238E27FC236}">
                  <a16:creationId xmlns:a16="http://schemas.microsoft.com/office/drawing/2014/main" id="{B0C8A0DF-FDB0-40C7-64FB-97F1A2B84BAB}"/>
                </a:ext>
              </a:extLst>
            </p:cNvPr>
            <p:cNvGrpSpPr/>
            <p:nvPr/>
          </p:nvGrpSpPr>
          <p:grpSpPr>
            <a:xfrm>
              <a:off x="7714203" y="6106643"/>
              <a:ext cx="762129" cy="261610"/>
              <a:chOff x="7714203" y="6106643"/>
              <a:chExt cx="762129" cy="261610"/>
            </a:xfrm>
          </p:grpSpPr>
          <p:sp>
            <p:nvSpPr>
              <p:cNvPr id="380" name="Rectangle 379">
                <a:extLst>
                  <a:ext uri="{FF2B5EF4-FFF2-40B4-BE49-F238E27FC236}">
                    <a16:creationId xmlns:a16="http://schemas.microsoft.com/office/drawing/2014/main" id="{598409FD-93E0-CFA3-5664-A2971B6F8F56}"/>
                  </a:ext>
                </a:extLst>
              </p:cNvPr>
              <p:cNvSpPr/>
              <p:nvPr/>
            </p:nvSpPr>
            <p:spPr>
              <a:xfrm>
                <a:off x="7714203" y="6209698"/>
                <a:ext cx="54000" cy="55501"/>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1" name="TextBox 380">
                <a:extLst>
                  <a:ext uri="{FF2B5EF4-FFF2-40B4-BE49-F238E27FC236}">
                    <a16:creationId xmlns:a16="http://schemas.microsoft.com/office/drawing/2014/main" id="{26EC5423-DC21-3AA7-DC5A-40DC7C476EDD}"/>
                  </a:ext>
                </a:extLst>
              </p:cNvPr>
              <p:cNvSpPr txBox="1"/>
              <p:nvPr/>
            </p:nvSpPr>
            <p:spPr>
              <a:xfrm>
                <a:off x="7730154" y="6106643"/>
                <a:ext cx="746178"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15-21 </a:t>
                </a:r>
                <a:r>
                  <a:rPr lang="en-IN" sz="1100" err="1">
                    <a:solidFill>
                      <a:schemeClr val="tx1">
                        <a:lumMod val="75000"/>
                        <a:lumOff val="25000"/>
                      </a:schemeClr>
                    </a:solidFill>
                    <a:cs typeface="Arial" panose="020B0604020202020204" pitchFamily="34" charset="0"/>
                  </a:rPr>
                  <a:t>yrs</a:t>
                </a:r>
                <a:r>
                  <a:rPr lang="en-IN" sz="1100">
                    <a:solidFill>
                      <a:schemeClr val="tx1">
                        <a:lumMod val="75000"/>
                        <a:lumOff val="25000"/>
                      </a:schemeClr>
                    </a:solidFill>
                    <a:cs typeface="Arial" panose="020B0604020202020204" pitchFamily="34" charset="0"/>
                  </a:rPr>
                  <a:t>, </a:t>
                </a:r>
              </a:p>
            </p:txBody>
          </p:sp>
        </p:grpSp>
        <p:grpSp>
          <p:nvGrpSpPr>
            <p:cNvPr id="24" name="Group 23">
              <a:extLst>
                <a:ext uri="{FF2B5EF4-FFF2-40B4-BE49-F238E27FC236}">
                  <a16:creationId xmlns:a16="http://schemas.microsoft.com/office/drawing/2014/main" id="{953AF255-6636-D752-8D16-1E6DC9E7CDE5}"/>
                </a:ext>
              </a:extLst>
            </p:cNvPr>
            <p:cNvGrpSpPr/>
            <p:nvPr/>
          </p:nvGrpSpPr>
          <p:grpSpPr>
            <a:xfrm>
              <a:off x="8430667" y="6106643"/>
              <a:ext cx="709953" cy="261610"/>
              <a:chOff x="8430667" y="6106643"/>
              <a:chExt cx="709953" cy="261610"/>
            </a:xfrm>
          </p:grpSpPr>
          <p:sp>
            <p:nvSpPr>
              <p:cNvPr id="382" name="Rectangle 381">
                <a:extLst>
                  <a:ext uri="{FF2B5EF4-FFF2-40B4-BE49-F238E27FC236}">
                    <a16:creationId xmlns:a16="http://schemas.microsoft.com/office/drawing/2014/main" id="{0CF20039-BE8C-17E1-0DB5-D5A9B9CD1832}"/>
                  </a:ext>
                </a:extLst>
              </p:cNvPr>
              <p:cNvSpPr/>
              <p:nvPr/>
            </p:nvSpPr>
            <p:spPr>
              <a:xfrm>
                <a:off x="8430667" y="6209698"/>
                <a:ext cx="54000" cy="55501"/>
              </a:xfrm>
              <a:prstGeom prst="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cs typeface="Arial" panose="020B0604020202020204" pitchFamily="34" charset="0"/>
                </a:endParaRPr>
              </a:p>
            </p:txBody>
          </p:sp>
          <p:sp>
            <p:nvSpPr>
              <p:cNvPr id="383" name="TextBox 382">
                <a:extLst>
                  <a:ext uri="{FF2B5EF4-FFF2-40B4-BE49-F238E27FC236}">
                    <a16:creationId xmlns:a16="http://schemas.microsoft.com/office/drawing/2014/main" id="{9F20B985-6835-7CC1-5F1E-D7C30D9F6F6D}"/>
                  </a:ext>
                </a:extLst>
              </p:cNvPr>
              <p:cNvSpPr txBox="1"/>
              <p:nvPr/>
            </p:nvSpPr>
            <p:spPr>
              <a:xfrm>
                <a:off x="8459996" y="6106643"/>
                <a:ext cx="680624" cy="261610"/>
              </a:xfrm>
              <a:prstGeom prst="rect">
                <a:avLst/>
              </a:prstGeom>
              <a:noFill/>
            </p:spPr>
            <p:txBody>
              <a:bodyPr wrap="square" rtlCol="0" anchor="ctr" anchorCtr="0">
                <a:spAutoFit/>
              </a:bodyPr>
              <a:lstStyle/>
              <a:p>
                <a:r>
                  <a:rPr lang="en-IN" sz="1100">
                    <a:solidFill>
                      <a:schemeClr val="tx1">
                        <a:lumMod val="75000"/>
                        <a:lumOff val="25000"/>
                      </a:schemeClr>
                    </a:solidFill>
                    <a:cs typeface="Arial" panose="020B0604020202020204" pitchFamily="34" charset="0"/>
                  </a:rPr>
                  <a:t>0-14 yrs</a:t>
                </a:r>
              </a:p>
            </p:txBody>
          </p:sp>
        </p:grpSp>
        <p:sp>
          <p:nvSpPr>
            <p:cNvPr id="384" name="TextBox 383">
              <a:extLst>
                <a:ext uri="{FF2B5EF4-FFF2-40B4-BE49-F238E27FC236}">
                  <a16:creationId xmlns:a16="http://schemas.microsoft.com/office/drawing/2014/main" id="{12255D2C-8895-B384-CB8C-57F95F12B78D}"/>
                </a:ext>
              </a:extLst>
            </p:cNvPr>
            <p:cNvSpPr txBox="1"/>
            <p:nvPr/>
          </p:nvSpPr>
          <p:spPr>
            <a:xfrm>
              <a:off x="6708849" y="6110490"/>
              <a:ext cx="978202"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Ageing (DW) &gt; </a:t>
              </a:r>
            </a:p>
          </p:txBody>
        </p:sp>
      </p:grpSp>
      <p:sp>
        <p:nvSpPr>
          <p:cNvPr id="386" name="TextBox 385">
            <a:extLst>
              <a:ext uri="{FF2B5EF4-FFF2-40B4-BE49-F238E27FC236}">
                <a16:creationId xmlns:a16="http://schemas.microsoft.com/office/drawing/2014/main" id="{003105F7-FE6B-8FD4-9377-82338620E958}"/>
              </a:ext>
            </a:extLst>
          </p:cNvPr>
          <p:cNvSpPr txBox="1"/>
          <p:nvPr/>
        </p:nvSpPr>
        <p:spPr>
          <a:xfrm>
            <a:off x="8857011" y="6179806"/>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Data source : Respective </a:t>
            </a:r>
            <a:r>
              <a:rPr lang="en-IN" sz="900" err="1">
                <a:solidFill>
                  <a:schemeClr val="tx1">
                    <a:lumMod val="50000"/>
                    <a:lumOff val="50000"/>
                  </a:schemeClr>
                </a:solidFill>
                <a:cs typeface="Arial" panose="020B0604020202020204" pitchFamily="34" charset="0"/>
              </a:rPr>
              <a:t>Osp’s</a:t>
            </a:r>
            <a:r>
              <a:rPr lang="en-IN" sz="900">
                <a:solidFill>
                  <a:schemeClr val="tx1">
                    <a:lumMod val="50000"/>
                    <a:lumOff val="50000"/>
                  </a:schemeClr>
                </a:solidFill>
                <a:cs typeface="Arial" panose="020B0604020202020204" pitchFamily="34" charset="0"/>
              </a:rPr>
              <a:t> &amp; Production MIS</a:t>
            </a:r>
          </a:p>
        </p:txBody>
      </p:sp>
      <p:graphicFrame>
        <p:nvGraphicFramePr>
          <p:cNvPr id="401" name="Table 400">
            <a:extLst>
              <a:ext uri="{FF2B5EF4-FFF2-40B4-BE49-F238E27FC236}">
                <a16:creationId xmlns:a16="http://schemas.microsoft.com/office/drawing/2014/main" id="{55209668-BCAC-82E6-22E8-222BB863CB9F}"/>
              </a:ext>
            </a:extLst>
          </p:cNvPr>
          <p:cNvGraphicFramePr>
            <a:graphicFrameLocks noGrp="1"/>
          </p:cNvGraphicFramePr>
          <p:nvPr>
            <p:extLst>
              <p:ext uri="{D42A27DB-BD31-4B8C-83A1-F6EECF244321}">
                <p14:modId xmlns:p14="http://schemas.microsoft.com/office/powerpoint/2010/main" val="2227451010"/>
              </p:ext>
            </p:extLst>
          </p:nvPr>
        </p:nvGraphicFramePr>
        <p:xfrm>
          <a:off x="371476" y="958855"/>
          <a:ext cx="11449049" cy="5081864"/>
        </p:xfrm>
        <a:graphic>
          <a:graphicData uri="http://schemas.openxmlformats.org/drawingml/2006/table">
            <a:tbl>
              <a:tblPr firstRow="1" bandRow="1">
                <a:tableStyleId>{5C22544A-7EE6-4342-B048-85BDC9FD1C3A}</a:tableStyleId>
              </a:tblPr>
              <a:tblGrid>
                <a:gridCol w="1235651">
                  <a:extLst>
                    <a:ext uri="{9D8B030D-6E8A-4147-A177-3AD203B41FA5}">
                      <a16:colId xmlns:a16="http://schemas.microsoft.com/office/drawing/2014/main" val="3113024149"/>
                    </a:ext>
                  </a:extLst>
                </a:gridCol>
                <a:gridCol w="1348509">
                  <a:extLst>
                    <a:ext uri="{9D8B030D-6E8A-4147-A177-3AD203B41FA5}">
                      <a16:colId xmlns:a16="http://schemas.microsoft.com/office/drawing/2014/main" val="1014409053"/>
                    </a:ext>
                  </a:extLst>
                </a:gridCol>
                <a:gridCol w="868219">
                  <a:extLst>
                    <a:ext uri="{9D8B030D-6E8A-4147-A177-3AD203B41FA5}">
                      <a16:colId xmlns:a16="http://schemas.microsoft.com/office/drawing/2014/main" val="2596323418"/>
                    </a:ext>
                  </a:extLst>
                </a:gridCol>
                <a:gridCol w="1394690">
                  <a:extLst>
                    <a:ext uri="{9D8B030D-6E8A-4147-A177-3AD203B41FA5}">
                      <a16:colId xmlns:a16="http://schemas.microsoft.com/office/drawing/2014/main" val="3471886617"/>
                    </a:ext>
                  </a:extLst>
                </a:gridCol>
                <a:gridCol w="480291">
                  <a:extLst>
                    <a:ext uri="{9D8B030D-6E8A-4147-A177-3AD203B41FA5}">
                      <a16:colId xmlns:a16="http://schemas.microsoft.com/office/drawing/2014/main" val="4142741031"/>
                    </a:ext>
                  </a:extLst>
                </a:gridCol>
                <a:gridCol w="720437">
                  <a:extLst>
                    <a:ext uri="{9D8B030D-6E8A-4147-A177-3AD203B41FA5}">
                      <a16:colId xmlns:a16="http://schemas.microsoft.com/office/drawing/2014/main" val="3265088521"/>
                    </a:ext>
                  </a:extLst>
                </a:gridCol>
                <a:gridCol w="812800">
                  <a:extLst>
                    <a:ext uri="{9D8B030D-6E8A-4147-A177-3AD203B41FA5}">
                      <a16:colId xmlns:a16="http://schemas.microsoft.com/office/drawing/2014/main" val="1051546467"/>
                    </a:ext>
                  </a:extLst>
                </a:gridCol>
                <a:gridCol w="831272">
                  <a:extLst>
                    <a:ext uri="{9D8B030D-6E8A-4147-A177-3AD203B41FA5}">
                      <a16:colId xmlns:a16="http://schemas.microsoft.com/office/drawing/2014/main" val="1990570871"/>
                    </a:ext>
                  </a:extLst>
                </a:gridCol>
                <a:gridCol w="751436">
                  <a:extLst>
                    <a:ext uri="{9D8B030D-6E8A-4147-A177-3AD203B41FA5}">
                      <a16:colId xmlns:a16="http://schemas.microsoft.com/office/drawing/2014/main" val="3896642505"/>
                    </a:ext>
                  </a:extLst>
                </a:gridCol>
                <a:gridCol w="751436">
                  <a:extLst>
                    <a:ext uri="{9D8B030D-6E8A-4147-A177-3AD203B41FA5}">
                      <a16:colId xmlns:a16="http://schemas.microsoft.com/office/drawing/2014/main" val="3318367696"/>
                    </a:ext>
                  </a:extLst>
                </a:gridCol>
                <a:gridCol w="751436">
                  <a:extLst>
                    <a:ext uri="{9D8B030D-6E8A-4147-A177-3AD203B41FA5}">
                      <a16:colId xmlns:a16="http://schemas.microsoft.com/office/drawing/2014/main" val="155523056"/>
                    </a:ext>
                  </a:extLst>
                </a:gridCol>
                <a:gridCol w="751436">
                  <a:extLst>
                    <a:ext uri="{9D8B030D-6E8A-4147-A177-3AD203B41FA5}">
                      <a16:colId xmlns:a16="http://schemas.microsoft.com/office/drawing/2014/main" val="1058747589"/>
                    </a:ext>
                  </a:extLst>
                </a:gridCol>
                <a:gridCol w="751436">
                  <a:extLst>
                    <a:ext uri="{9D8B030D-6E8A-4147-A177-3AD203B41FA5}">
                      <a16:colId xmlns:a16="http://schemas.microsoft.com/office/drawing/2014/main" val="1939584362"/>
                    </a:ext>
                  </a:extLst>
                </a:gridCol>
              </a:tblGrid>
              <a:tr h="269710">
                <a:tc rowSpan="2">
                  <a:txBody>
                    <a:bodyPr/>
                    <a:lstStyle/>
                    <a:p>
                      <a:pPr algn="l" rtl="0" fontAlgn="ctr"/>
                      <a:r>
                        <a:rPr lang="en-IN" sz="1400" b="1" u="none" strike="noStrike">
                          <a:solidFill>
                            <a:schemeClr val="bg1"/>
                          </a:solidFill>
                          <a:effectLst/>
                          <a:latin typeface="+mn-lt"/>
                          <a:cs typeface="Arial"/>
                        </a:rPr>
                        <a:t>Location</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US" sz="1400" b="1" i="1" u="none" strike="noStrike">
                          <a:solidFill>
                            <a:schemeClr val="bg1"/>
                          </a:solidFill>
                          <a:effectLst/>
                          <a:latin typeface="+mn-lt"/>
                          <a:cs typeface="Arial"/>
                        </a:rPr>
                        <a:t>Print Partner</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l" rtl="0" fontAlgn="ctr"/>
                      <a:r>
                        <a:rPr lang="en-IN" sz="1400" b="1" u="none" strike="noStrike">
                          <a:solidFill>
                            <a:schemeClr val="bg1"/>
                          </a:solidFill>
                          <a:effectLst/>
                          <a:latin typeface="+mn-lt"/>
                          <a:cs typeface="Arial"/>
                        </a:rPr>
                        <a:t>Press</a:t>
                      </a:r>
                      <a:endParaRPr lang="en-IN" sz="1400" b="1" i="1" u="none" strike="noStrike">
                        <a:solidFill>
                          <a:schemeClr val="bg1"/>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Configuration</a:t>
                      </a:r>
                      <a:endParaRPr lang="en-IN" sz="1400" b="1" i="1"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Qty</a:t>
                      </a:r>
                      <a:endParaRPr lang="en-IN" sz="1400" b="1" i="1" u="none" strike="noStrike">
                        <a:solidFill>
                          <a:schemeClr val="bg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u="none" strike="noStrike">
                          <a:solidFill>
                            <a:schemeClr val="bg1"/>
                          </a:solidFill>
                          <a:effectLst/>
                          <a:latin typeface="+mn-lt"/>
                          <a:cs typeface="Arial"/>
                        </a:rPr>
                        <a:t>Age</a:t>
                      </a:r>
                    </a:p>
                    <a:p>
                      <a:pPr algn="ctr" rtl="0" fontAlgn="ctr"/>
                      <a:r>
                        <a:rPr lang="en-IN" sz="1100" b="1" i="1" u="none" strike="noStrike">
                          <a:solidFill>
                            <a:schemeClr val="bg1"/>
                          </a:solidFill>
                          <a:effectLst/>
                          <a:latin typeface="+mn-lt"/>
                          <a:cs typeface="Arial"/>
                        </a:rPr>
                        <a:t>(yrs)</a:t>
                      </a:r>
                      <a:endParaRPr lang="en-IN" sz="1400" b="1" i="1" u="none" strike="noStrike">
                        <a:solidFill>
                          <a:schemeClr val="bg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IN" sz="1400" b="1" i="0" u="none" strike="noStrike">
                          <a:solidFill>
                            <a:schemeClr val="bg1"/>
                          </a:solidFill>
                          <a:effectLst/>
                          <a:latin typeface="+mn-lt"/>
                          <a:cs typeface="Arial"/>
                        </a:rPr>
                        <a:t>Max Pagination</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rowSpan="2">
                  <a:txBody>
                    <a:bodyPr/>
                    <a:lstStyle/>
                    <a:p>
                      <a:pPr algn="ctr" rtl="0" fontAlgn="ctr"/>
                      <a:r>
                        <a:rPr lang="en-US" sz="1400" b="1" i="0" u="none" strike="noStrike">
                          <a:solidFill>
                            <a:schemeClr val="bg1"/>
                          </a:solidFill>
                          <a:effectLst/>
                          <a:latin typeface="+mn-lt"/>
                          <a:cs typeface="Arial"/>
                        </a:rPr>
                        <a:t>Col/ BW</a:t>
                      </a:r>
                      <a:endParaRPr lang="en-IN" sz="1400" b="1" i="0"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gridSpan="5">
                  <a:txBody>
                    <a:bodyPr/>
                    <a:lstStyle/>
                    <a:p>
                      <a:pPr marL="0" marR="0" lvl="0" indent="0" algn="ctr" rtl="0" eaLnBrk="1" fontAlgn="ctr" latinLnBrk="0" hangingPunct="1">
                        <a:lnSpc>
                          <a:spcPct val="100000"/>
                        </a:lnSpc>
                        <a:spcBef>
                          <a:spcPts val="0"/>
                        </a:spcBef>
                        <a:spcAft>
                          <a:spcPts val="0"/>
                        </a:spcAft>
                        <a:buClrTx/>
                        <a:buSzTx/>
                        <a:buFontTx/>
                        <a:buNone/>
                      </a:pPr>
                      <a:r>
                        <a:rPr lang="en-IN" sz="1400" b="1" u="none" strike="noStrike" kern="1200">
                          <a:solidFill>
                            <a:schemeClr val="bg1"/>
                          </a:solidFill>
                          <a:effectLst/>
                          <a:latin typeface="+mn-lt"/>
                          <a:ea typeface="+mn-ea"/>
                          <a:cs typeface="Arial"/>
                        </a:rPr>
                        <a:t>Print Order </a:t>
                      </a: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Feb 25)</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endParaRPr lang="en-IN"/>
                    </a:p>
                  </a:txBody>
                  <a:tcPr/>
                </a:tc>
                <a:tc hMerge="1">
                  <a:txBody>
                    <a:bodyPr/>
                    <a:lstStyle/>
                    <a:p>
                      <a:pPr algn="ctr" rtl="0" fontAlgn="ctr"/>
                      <a:endParaRPr lang="en-IN" sz="1400" b="1" i="1" u="none" strike="noStrike">
                        <a:solidFill>
                          <a:schemeClr val="bg1"/>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rtl="0" eaLnBrk="1" fontAlgn="ctr" latinLnBrk="0" hangingPunct="1">
                        <a:lnSpc>
                          <a:spcPct val="100000"/>
                        </a:lnSpc>
                        <a:spcBef>
                          <a:spcPts val="0"/>
                        </a:spcBef>
                        <a:spcAft>
                          <a:spcPts val="0"/>
                        </a:spcAft>
                        <a:buClrTx/>
                        <a:buSzTx/>
                        <a:buFontTx/>
                        <a:buNone/>
                      </a:pPr>
                      <a:r>
                        <a:rPr lang="en-IN" sz="1200" b="1" u="none" strike="noStrike" kern="1200">
                          <a:solidFill>
                            <a:schemeClr val="bg1"/>
                          </a:solidFill>
                          <a:effectLst/>
                          <a:latin typeface="+mn-lt"/>
                          <a:ea typeface="+mn-ea"/>
                          <a:cs typeface="Arial"/>
                        </a:rPr>
                        <a:t>Print Order </a:t>
                      </a:r>
                    </a:p>
                    <a:p>
                      <a:pPr marL="0" marR="0" lvl="0" indent="0" algn="ctr" rtl="0" eaLnBrk="1" fontAlgn="ctr" latinLnBrk="0" hangingPunct="1">
                        <a:lnSpc>
                          <a:spcPct val="100000"/>
                        </a:lnSpc>
                        <a:spcBef>
                          <a:spcPts val="0"/>
                        </a:spcBef>
                        <a:spcAft>
                          <a:spcPts val="0"/>
                        </a:spcAft>
                        <a:buClrTx/>
                        <a:buSzTx/>
                        <a:buFontTx/>
                        <a:buNone/>
                      </a:pPr>
                      <a:r>
                        <a:rPr lang="en-IN" sz="1000" b="0" i="0" u="none" strike="noStrike" kern="1200">
                          <a:solidFill>
                            <a:schemeClr val="bg1"/>
                          </a:solidFill>
                          <a:effectLst/>
                          <a:latin typeface="+mn-lt"/>
                          <a:ea typeface="+mn-ea"/>
                          <a:cs typeface="Arial"/>
                        </a:rPr>
                        <a:t>(copies in Lakh </a:t>
                      </a:r>
                      <a:r>
                        <a:rPr lang="en-IN" sz="1000" b="0" i="0" u="none" strike="noStrike">
                          <a:solidFill>
                            <a:schemeClr val="bg1"/>
                          </a:solidFill>
                          <a:effectLst/>
                          <a:latin typeface="+mn-lt"/>
                          <a:cs typeface="Arial"/>
                        </a:rPr>
                        <a:t>As on Sep’24)</a:t>
                      </a: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1" u="none" strike="noStrike" kern="1200">
                          <a:solidFill>
                            <a:sysClr val="windowText" lastClr="000000"/>
                          </a:solidFill>
                          <a:effectLst/>
                          <a:latin typeface="+mn-lt"/>
                          <a:ea typeface="+mn-ea"/>
                          <a:cs typeface="Arial"/>
                        </a:rPr>
                        <a:t>Print Order </a:t>
                      </a:r>
                      <a:r>
                        <a:rPr lang="en-IN" sz="1050" b="0" i="0" u="none" strike="noStrike" kern="1200">
                          <a:solidFill>
                            <a:sysClr val="windowText" lastClr="000000"/>
                          </a:solidFill>
                          <a:effectLst/>
                          <a:latin typeface="+mn-lt"/>
                          <a:ea typeface="+mn-ea"/>
                          <a:cs typeface="Arial"/>
                        </a:rPr>
                        <a:t>(copies in Lakh</a:t>
                      </a:r>
                    </a:p>
                    <a:p>
                      <a:pPr marL="0" algn="ctr" defTabSz="914400" rtl="0" eaLnBrk="1" fontAlgn="ctr" latinLnBrk="0" hangingPunct="1"/>
                      <a:r>
                        <a:rPr lang="en-IN" sz="1050" b="0" i="0" u="none" strike="noStrike">
                          <a:solidFill>
                            <a:sysClr val="windowText" lastClr="000000"/>
                          </a:solidFill>
                          <a:effectLst/>
                          <a:latin typeface="+mn-lt"/>
                          <a:cs typeface="Arial"/>
                        </a:rPr>
                        <a:t>As on 1</a:t>
                      </a:r>
                      <a:r>
                        <a:rPr lang="en-IN" sz="1050" b="0" i="0" u="none" strike="noStrike" baseline="30000">
                          <a:solidFill>
                            <a:sysClr val="windowText" lastClr="000000"/>
                          </a:solidFill>
                          <a:effectLst/>
                          <a:latin typeface="+mn-lt"/>
                          <a:cs typeface="Arial"/>
                        </a:rPr>
                        <a:t>st</a:t>
                      </a:r>
                      <a:r>
                        <a:rPr lang="en-IN" sz="1050" b="0" i="0" u="none" strike="noStrike">
                          <a:solidFill>
                            <a:sysClr val="windowText" lastClr="000000"/>
                          </a:solidFill>
                          <a:effectLst/>
                          <a:latin typeface="+mn-lt"/>
                          <a:cs typeface="Arial"/>
                        </a:rPr>
                        <a:t> Sep’23)</a:t>
                      </a:r>
                      <a:endParaRPr lang="en-IN" sz="1100" b="0" i="0" u="none" strike="noStrike">
                        <a:solidFill>
                          <a:sysClr val="windowText" lastClr="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87245677"/>
                  </a:ext>
                </a:extLst>
              </a:tr>
              <a:tr h="43761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pPr algn="ctr" rtl="0" fontAlgn="ctr"/>
                      <a:r>
                        <a:rPr lang="en-IN" sz="1100" b="1" i="0" u="none" strike="noStrike">
                          <a:solidFill>
                            <a:schemeClr val="bg1"/>
                          </a:solidFill>
                          <a:effectLst/>
                          <a:latin typeface="+mn-lt"/>
                          <a:cs typeface="Arial"/>
                        </a:rPr>
                        <a:t>Max Pagination</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vMerge="1">
                  <a:txBody>
                    <a:bodyPr/>
                    <a:lstStyle/>
                    <a:p>
                      <a:endParaRPr lang="en-IN"/>
                    </a:p>
                  </a:txBody>
                  <a:tcPr/>
                </a:tc>
                <a:tc>
                  <a:txBody>
                    <a:bodyPr/>
                    <a:lstStyle/>
                    <a:p>
                      <a:pPr algn="ctr" rtl="0" fontAlgn="ctr"/>
                      <a:r>
                        <a:rPr lang="en-IN" sz="1100" b="1" i="0" u="none" strike="noStrike" kern="1200">
                          <a:solidFill>
                            <a:schemeClr val="bg1"/>
                          </a:solidFill>
                          <a:effectLst/>
                          <a:latin typeface="+mn-lt"/>
                          <a:ea typeface="+mn-ea"/>
                          <a:cs typeface="Arial"/>
                        </a:rPr>
                        <a:t>TOI</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ET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marL="0" algn="ctr" defTabSz="914400" rtl="0" eaLnBrk="1" fontAlgn="ctr" latinLnBrk="0" hangingPunct="1"/>
                      <a:r>
                        <a:rPr lang="en-US" sz="1100" b="1" i="0" u="none" strike="noStrike" kern="1200">
                          <a:solidFill>
                            <a:schemeClr val="bg1"/>
                          </a:solidFill>
                          <a:effectLst/>
                          <a:latin typeface="+mn-lt"/>
                          <a:ea typeface="+mn-ea"/>
                          <a:cs typeface="Arial"/>
                        </a:rPr>
                        <a:t>MT</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rtl="0" fontAlgn="ctr"/>
                      <a:r>
                        <a:rPr lang="en-US" sz="1100" b="1" i="0" u="none" strike="noStrike" kern="1200">
                          <a:solidFill>
                            <a:schemeClr val="bg1"/>
                          </a:solidFill>
                          <a:effectLst/>
                          <a:latin typeface="+mn-lt"/>
                          <a:ea typeface="+mn-ea"/>
                          <a:cs typeface="Arial"/>
                        </a:rPr>
                        <a:t>NIE</a:t>
                      </a:r>
                      <a:endParaRPr lang="en-IN" sz="1100" b="1" i="0" u="none" strike="noStrike" kern="1200">
                        <a:solidFill>
                          <a:schemeClr val="bg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tc>
                  <a:txBody>
                    <a:bodyPr/>
                    <a:lstStyle/>
                    <a:p>
                      <a:pPr algn="ctr"/>
                      <a:r>
                        <a:rPr lang="en-US" sz="1100" b="1" i="0" u="none" strike="noStrike" kern="1200">
                          <a:solidFill>
                            <a:schemeClr val="bg1"/>
                          </a:solidFill>
                          <a:effectLst/>
                          <a:latin typeface="+mn-lt"/>
                          <a:ea typeface="+mn-ea"/>
                          <a:cs typeface="Arial"/>
                        </a:rPr>
                        <a:t>A</a:t>
                      </a:r>
                      <a:r>
                        <a:rPr lang="en-IN" sz="1100" b="1" i="0" u="none" strike="noStrike" kern="1200">
                          <a:solidFill>
                            <a:schemeClr val="bg1"/>
                          </a:solidFill>
                          <a:effectLst/>
                          <a:latin typeface="+mn-lt"/>
                          <a:ea typeface="+mn-ea"/>
                          <a:cs typeface="Arial"/>
                        </a:rPr>
                        <a:t>ll edition</a:t>
                      </a:r>
                      <a:endParaRPr lang="en-IN" sz="1000" b="0" i="0" u="none" strike="noStrike" kern="1200" noProof="0">
                        <a:solidFill>
                          <a:schemeClr val="bg1"/>
                        </a:solidFill>
                        <a:effectLst/>
                        <a:latin typeface="Calibri"/>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938334312"/>
                  </a:ext>
                </a:extLst>
              </a:tr>
              <a:tr h="437454">
                <a:tc rowSpan="2">
                  <a:txBody>
                    <a:bodyPr/>
                    <a:lstStyle/>
                    <a:p>
                      <a:pPr algn="l" rtl="0" fontAlgn="ctr"/>
                      <a:r>
                        <a:rPr lang="en-IN" sz="1600" b="0" i="0" u="none" strike="noStrike">
                          <a:solidFill>
                            <a:srgbClr val="000000"/>
                          </a:solidFill>
                          <a:effectLst/>
                          <a:latin typeface="+mn-lt"/>
                          <a:cs typeface="Arial"/>
                        </a:rPr>
                        <a:t>Bareilly</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l" rtl="0" fontAlgn="ctr"/>
                      <a:r>
                        <a:rPr lang="en-US" sz="1600" b="0" i="0" u="none" strike="noStrike">
                          <a:solidFill>
                            <a:srgbClr val="000000"/>
                          </a:solidFill>
                          <a:effectLst/>
                          <a:latin typeface="+mn-lt"/>
                          <a:cs typeface="Arial"/>
                        </a:rPr>
                        <a:t>Dainik Jagran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 1</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00B050"/>
                          </a:solidFill>
                          <a:effectLst/>
                          <a:latin typeface="+mn-lt"/>
                          <a:cs typeface="Arial"/>
                        </a:rPr>
                        <a:t>13</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chemeClr val="tx1"/>
                          </a:solidFill>
                          <a:effectLst/>
                          <a:latin typeface="+mn-lt"/>
                          <a:cs typeface="Arial"/>
                        </a:rPr>
                        <a:t>0.09</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chemeClr val="tx1"/>
                          </a:solidFill>
                          <a:effectLst/>
                          <a:latin typeface="+mn-lt"/>
                          <a:cs typeface="Arial"/>
                        </a:rPr>
                        <a:t>0.09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7157402"/>
                  </a:ext>
                </a:extLst>
              </a:tr>
              <a:tr h="437454">
                <a:tc vMerge="1">
                  <a:txBody>
                    <a:bodyPr/>
                    <a:lstStyle/>
                    <a:p>
                      <a:pPr algn="l" rtl="0" fontAlgn="ct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algn="l" rtl="0" fontAlgn="ct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Cityline</a:t>
                      </a:r>
                      <a:r>
                        <a:rPr lang="en-US" sz="1600" b="0" i="0" u="none" strike="noStrike">
                          <a:solidFill>
                            <a:srgbClr val="000000"/>
                          </a:solidFill>
                          <a:effectLst/>
                          <a:latin typeface="+mn-lt"/>
                          <a:cs typeface="Arial"/>
                        </a:rPr>
                        <a:t> 2</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1" i="0" u="none" strike="noStrike">
                          <a:solidFill>
                            <a:schemeClr val="accent2"/>
                          </a:solidFill>
                          <a:effectLst/>
                          <a:latin typeface="+mn-lt"/>
                          <a:cs typeface="Arial"/>
                        </a:rPr>
                        <a:t>15</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endParaRPr lang="en-IN" sz="1600" b="1" i="0" u="none" strike="noStrike">
                        <a:solidFill>
                          <a:schemeClr val="tx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5416885"/>
                  </a:ext>
                </a:extLst>
              </a:tr>
              <a:tr h="437454">
                <a:tc>
                  <a:txBody>
                    <a:bodyPr/>
                    <a:lstStyle/>
                    <a:p>
                      <a:pPr algn="l" rtl="0" fontAlgn="ctr"/>
                      <a:r>
                        <a:rPr lang="en-IN" sz="1600" b="0" u="none" strike="noStrike">
                          <a:effectLst/>
                          <a:latin typeface="+mn-lt"/>
                          <a:cs typeface="Arial"/>
                        </a:rPr>
                        <a:t>Gwalior</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Dainik Bhaskar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Orient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chemeClr val="accent2"/>
                          </a:solidFill>
                          <a:effectLst/>
                          <a:latin typeface="+mn-lt"/>
                          <a:cs typeface="Arial"/>
                        </a:rPr>
                        <a:t>15</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0.04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0.04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495967128"/>
                  </a:ext>
                </a:extLst>
              </a:tr>
              <a:tr h="437454">
                <a:tc>
                  <a:txBody>
                    <a:bodyPr/>
                    <a:lstStyle/>
                    <a:p>
                      <a:pPr algn="l" rtl="0" fontAlgn="ctr"/>
                      <a:r>
                        <a:rPr lang="en-IN" sz="1600" b="0" u="none" strike="noStrike">
                          <a:effectLst/>
                          <a:latin typeface="+mn-lt"/>
                          <a:cs typeface="Arial"/>
                        </a:rPr>
                        <a:t>Hubli</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MMCL</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rgbClr val="00B050"/>
                          </a:solidFill>
                          <a:effectLst/>
                          <a:latin typeface="+mn-lt"/>
                          <a:cs typeface="Arial"/>
                        </a:rPr>
                        <a:t>9</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0" i="0" u="none" strike="noStrike">
                          <a:solidFill>
                            <a:schemeClr val="tx1"/>
                          </a:solidFill>
                          <a:effectLst/>
                          <a:latin typeface="+mn-lt"/>
                          <a:cs typeface="Arial"/>
                        </a:rPr>
                        <a:t>0.08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lvl="0" algn="r" defTabSz="914400" rtl="0" eaLnBrk="1" fontAlgn="ctr" latinLnBrk="0" hangingPunct="1">
                        <a:buNone/>
                      </a:pPr>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r">
                        <a:buNone/>
                      </a:pPr>
                      <a:r>
                        <a:rPr lang="en-IN" sz="1600" b="1" i="0" u="none" strike="noStrike">
                          <a:solidFill>
                            <a:schemeClr val="tx1"/>
                          </a:solidFill>
                          <a:effectLst/>
                          <a:latin typeface="+mn-lt"/>
                          <a:cs typeface="Arial"/>
                        </a:rPr>
                        <a:t>0.08</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1677008"/>
                  </a:ext>
                </a:extLst>
              </a:tr>
              <a:tr h="437454">
                <a:tc>
                  <a:txBody>
                    <a:bodyPr/>
                    <a:lstStyle/>
                    <a:p>
                      <a:pPr algn="l" rtl="0" fontAlgn="ctr"/>
                      <a:r>
                        <a:rPr lang="en-IN" sz="1600" b="0" u="none" strike="noStrike">
                          <a:effectLst/>
                          <a:latin typeface="+mn-lt"/>
                          <a:cs typeface="Arial"/>
                        </a:rPr>
                        <a:t>Jabalpur</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US" sz="1600" b="0" i="0" u="none" strike="noStrike">
                          <a:solidFill>
                            <a:srgbClr val="000000"/>
                          </a:solidFill>
                          <a:effectLst/>
                          <a:latin typeface="+mn-lt"/>
                          <a:cs typeface="Arial"/>
                        </a:rPr>
                        <a:t>Nai Duniya</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rtl="0" fontAlgn="ctr"/>
                      <a:r>
                        <a:rPr lang="en-IN" sz="1600" b="0" u="none" strike="noStrike">
                          <a:effectLst/>
                          <a:latin typeface="+mn-lt"/>
                          <a:cs typeface="Arial"/>
                        </a:rPr>
                        <a:t>Orient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rtl="0" fontAlgn="ctr"/>
                      <a:r>
                        <a:rPr lang="en-IN" sz="1600" b="1" u="none" strike="noStrike">
                          <a:solidFill>
                            <a:schemeClr val="accent2"/>
                          </a:solidFill>
                          <a:effectLst/>
                          <a:latin typeface="+mn-lt"/>
                          <a:cs typeface="Arial"/>
                        </a:rPr>
                        <a:t>15</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US" sz="1600" b="0" i="0" u="none" strike="noStrike">
                          <a:solidFill>
                            <a:srgbClr val="000000"/>
                          </a:solidFill>
                          <a:effectLst/>
                          <a:latin typeface="+mn-lt"/>
                          <a:cs typeface="Arial"/>
                        </a:rPr>
                        <a:t>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0" i="0" u="none" strike="noStrike">
                          <a:solidFill>
                            <a:schemeClr val="tx1"/>
                          </a:solidFill>
                          <a:effectLst/>
                          <a:latin typeface="+mn-lt"/>
                          <a:cs typeface="Arial"/>
                        </a:rPr>
                        <a:t>0.04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ctr"/>
                      <a:r>
                        <a:rPr lang="en-IN" sz="1600" b="1" i="0" u="none" strike="noStrike">
                          <a:solidFill>
                            <a:schemeClr val="tx1"/>
                          </a:solidFill>
                          <a:effectLst/>
                          <a:latin typeface="+mn-lt"/>
                          <a:cs typeface="Arial"/>
                        </a:rPr>
                        <a:t>0.04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323600419"/>
                  </a:ext>
                </a:extLst>
              </a:tr>
              <a:tr h="437454">
                <a:tc>
                  <a:txBody>
                    <a:bodyPr/>
                    <a:lstStyle/>
                    <a:p>
                      <a:pPr algn="l" rtl="0" fontAlgn="ctr"/>
                      <a:r>
                        <a:rPr lang="en-US" sz="1600" b="0" i="0" u="none" strike="noStrike">
                          <a:solidFill>
                            <a:srgbClr val="000000"/>
                          </a:solidFill>
                          <a:effectLst/>
                          <a:latin typeface="+mn-lt"/>
                          <a:cs typeface="Arial"/>
                        </a:rPr>
                        <a:t>J</a:t>
                      </a:r>
                      <a:r>
                        <a:rPr lang="en-IN" sz="1600" b="0" i="0" u="none" strike="noStrike" err="1">
                          <a:solidFill>
                            <a:srgbClr val="000000"/>
                          </a:solidFill>
                          <a:effectLst/>
                          <a:latin typeface="+mn-lt"/>
                          <a:cs typeface="Arial"/>
                        </a:rPr>
                        <a:t>ammu</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Dainik Jagran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O</a:t>
                      </a:r>
                      <a:r>
                        <a:rPr lang="en-IN" sz="1600" b="0" i="0" u="none" strike="noStrike" err="1">
                          <a:solidFill>
                            <a:srgbClr val="000000"/>
                          </a:solidFill>
                          <a:effectLst/>
                          <a:latin typeface="+mn-lt"/>
                          <a:cs typeface="Arial"/>
                        </a:rPr>
                        <a:t>rient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rtl="0" fontAlgn="ctr"/>
                      <a:r>
                        <a:rPr lang="en-IN" sz="1600" b="0" u="none" strike="noStrike">
                          <a:effectLst/>
                          <a:latin typeface="+mn-lt"/>
                          <a:cs typeface="Arial"/>
                        </a:rPr>
                        <a:t>           </a:t>
                      </a:r>
                      <a:endParaRPr lang="en-IN" sz="1600" b="0" i="0" u="none" strike="noStrike">
                        <a:solidFill>
                          <a:srgbClr val="000000"/>
                        </a:solidFill>
                        <a:effectLst/>
                        <a:latin typeface="+mn-lt"/>
                        <a:cs typeface="Arial" panose="020B0604020202020204" pitchFamily="34" charset="0"/>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u="none" strike="noStrike">
                          <a:effectLst/>
                          <a:latin typeface="+mn-lt"/>
                          <a:cs typeface="Arial"/>
                        </a:rPr>
                        <a:t>1</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u="none" strike="noStrike">
                          <a:solidFill>
                            <a:schemeClr val="accent2"/>
                          </a:solidFill>
                          <a:effectLst/>
                          <a:latin typeface="+mn-lt"/>
                          <a:cs typeface="Arial"/>
                        </a:rPr>
                        <a:t>20</a:t>
                      </a:r>
                      <a:endParaRPr lang="en-IN" sz="1600" b="1" i="0" u="none" strike="noStrike">
                        <a:solidFill>
                          <a:schemeClr val="accent2"/>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effectLst/>
                          <a:latin typeface="+mn-lt"/>
                          <a:cs typeface="Arial"/>
                        </a:rPr>
                        <a:t> 24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16/8</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chemeClr val="tx1"/>
                          </a:solidFill>
                          <a:effectLst/>
                          <a:latin typeface="+mn-lt"/>
                          <a:cs typeface="Arial"/>
                        </a:rPr>
                        <a:t>0.04</a:t>
                      </a:r>
                      <a:endParaRPr lang="en-IN" sz="1600" b="0" i="0" u="none" strike="noStrike">
                        <a:solidFill>
                          <a:srgbClr val="000000"/>
                        </a:solidFill>
                        <a:effectLst/>
                        <a:latin typeface="+mn-lt"/>
                        <a:cs typeface="Arial" panose="020B0604020202020204" pitchFamily="34" charset="0"/>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0.04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9763090"/>
                  </a:ext>
                </a:extLst>
              </a:tr>
              <a:tr h="437454">
                <a:tc>
                  <a:txBody>
                    <a:bodyPr/>
                    <a:lstStyle/>
                    <a:p>
                      <a:pPr algn="l" rtl="0" fontAlgn="ctr"/>
                      <a:r>
                        <a:rPr lang="en-IN" sz="1600" b="0" u="none" strike="noStrike">
                          <a:effectLst/>
                          <a:latin typeface="+mn-lt"/>
                          <a:cs typeface="Arial"/>
                        </a:rPr>
                        <a:t>Kolhapur</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Elegant</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IN" sz="1600" b="0" i="0" u="none" strike="noStrike">
                          <a:solidFill>
                            <a:srgbClr val="000000"/>
                          </a:solidFill>
                          <a:effectLst/>
                          <a:latin typeface="+mn-lt"/>
                          <a:cs typeface="Arial"/>
                        </a:rPr>
                        <a:t>Hybrid</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US" sz="1600" b="1" i="0" u="none" strike="noStrike">
                          <a:solidFill>
                            <a:srgbClr val="00B050"/>
                          </a:solidFill>
                          <a:effectLst/>
                          <a:latin typeface="+mn-lt"/>
                          <a:cs typeface="Arial"/>
                        </a:rPr>
                        <a:t>12</a:t>
                      </a:r>
                      <a:endParaRPr lang="en-IN" sz="1600" b="1" i="0" u="none" strike="noStrike">
                        <a:solidFill>
                          <a:srgbClr val="00B05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20/4</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panose="020B0604020202020204" pitchFamily="34" charset="0"/>
                        </a:rPr>
                        <a:t>0.05</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1" i="0" u="none" strike="noStrike">
                          <a:solidFill>
                            <a:schemeClr val="tx1"/>
                          </a:solidFill>
                          <a:effectLst/>
                          <a:latin typeface="+mn-lt"/>
                          <a:cs typeface="Arial"/>
                        </a:rPr>
                        <a:t>0.05</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120204"/>
                  </a:ext>
                </a:extLst>
              </a:tr>
              <a:tr h="437454">
                <a:tc>
                  <a:txBody>
                    <a:bodyPr/>
                    <a:lstStyle/>
                    <a:p>
                      <a:pPr algn="l" rtl="0" fontAlgn="ctr"/>
                      <a:r>
                        <a:rPr lang="en-IN" sz="1600" b="0" u="none" strike="noStrike">
                          <a:effectLst/>
                          <a:latin typeface="+mn-lt"/>
                          <a:cs typeface="Arial"/>
                        </a:rPr>
                        <a:t>Mangalore</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MMCL</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err="1">
                          <a:solidFill>
                            <a:srgbClr val="000000"/>
                          </a:solidFill>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rgbClr val="00B050"/>
                          </a:solidFill>
                          <a:effectLst/>
                          <a:latin typeface="+mn-lt"/>
                          <a:cs typeface="Arial"/>
                        </a:rPr>
                        <a:t>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a:rPr>
                        <a:t>20</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panose="020B0604020202020204" pitchFamily="34" charset="0"/>
                        </a:rPr>
                        <a:t>0.09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3918819"/>
                  </a:ext>
                </a:extLst>
              </a:tr>
              <a:tr h="437454">
                <a:tc>
                  <a:txBody>
                    <a:bodyPr/>
                    <a:lstStyle/>
                    <a:p>
                      <a:pPr algn="l" rtl="0" fontAlgn="ctr"/>
                      <a:r>
                        <a:rPr lang="en-IN" sz="1600" b="0" u="none" strike="noStrike">
                          <a:effectLst/>
                          <a:latin typeface="+mn-lt"/>
                          <a:cs typeface="Arial"/>
                        </a:rPr>
                        <a:t>Siliguri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US" sz="1600" b="0" i="0" u="none" strike="noStrike">
                          <a:solidFill>
                            <a:srgbClr val="000000"/>
                          </a:solidFill>
                          <a:effectLst/>
                          <a:latin typeface="+mn-lt"/>
                          <a:cs typeface="Arial"/>
                        </a:rPr>
                        <a:t>Darpan</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en-IN" sz="1600" b="0" u="none" strike="noStrike">
                          <a:effectLst/>
                          <a:latin typeface="+mn-lt"/>
                          <a:cs typeface="Arial"/>
                        </a:rPr>
                        <a:t>Roland</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rtl="0" fontAlgn="ctr"/>
                      <a:r>
                        <a:rPr lang="en-IN" sz="1600" b="1" i="0" u="none" strike="noStrike">
                          <a:solidFill>
                            <a:srgbClr val="00B050"/>
                          </a:solidFill>
                          <a:effectLst/>
                          <a:latin typeface="+mn-lt"/>
                          <a:cs typeface="Arial"/>
                        </a:rPr>
                        <a:t>12</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IN" sz="1600" b="0" i="0" u="none" strike="noStrike">
                          <a:solidFill>
                            <a:srgbClr val="000000"/>
                          </a:solidFill>
                          <a:effectLst/>
                          <a:latin typeface="+mn-lt"/>
                          <a:cs typeface="Arial"/>
                        </a:rPr>
                        <a:t>20</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0" i="0" u="none" strike="noStrike">
                          <a:solidFill>
                            <a:srgbClr val="000000"/>
                          </a:solidFill>
                          <a:effectLst/>
                          <a:latin typeface="+mn-lt"/>
                          <a:cs typeface="Arial" panose="020B0604020202020204" pitchFamily="34" charset="0"/>
                        </a:rPr>
                        <a:t>0.04</a:t>
                      </a:r>
                      <a:endParaRPr lang="en-IN" sz="1600" b="0" i="0" u="none" strike="noStrike">
                        <a:solidFill>
                          <a:srgbClr val="000000"/>
                        </a:solidFill>
                        <a:effectLst/>
                        <a:latin typeface="+mn-lt"/>
                        <a:cs typeface="Arial" panose="020B0604020202020204" pitchFamily="34" charset="0"/>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r" defTabSz="914400" rtl="0" eaLnBrk="1" fontAlgn="ctr" latinLnBrk="0" hangingPunct="1"/>
                      <a:r>
                        <a:rPr lang="en-US" sz="1600" b="0" i="0" u="none" strike="noStrike" kern="1200">
                          <a:solidFill>
                            <a:schemeClr val="tx1"/>
                          </a:solidFill>
                          <a:effectLst/>
                          <a:latin typeface="+mn-lt"/>
                          <a:ea typeface="+mn-ea"/>
                          <a:cs typeface="Arial"/>
                        </a:rPr>
                        <a:t>-</a:t>
                      </a:r>
                      <a:endParaRPr lang="en-IN" sz="1600" b="0" i="0" u="none" strike="noStrike" kern="1200">
                        <a:solidFill>
                          <a:schemeClr val="tx1"/>
                        </a:solidFill>
                        <a:effectLst/>
                        <a:latin typeface="+mn-lt"/>
                        <a:ea typeface="+mn-ea"/>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a:solidFill>
                            <a:schemeClr val="tx1"/>
                          </a:solidFill>
                          <a:effectLst/>
                          <a:latin typeface="+mn-lt"/>
                          <a:cs typeface="Arial"/>
                        </a:rPr>
                        <a:t>0.04</a:t>
                      </a:r>
                      <a:endParaRPr lang="en-IN" sz="1600" b="1" i="0" u="none" strike="noStrike">
                        <a:solidFill>
                          <a:schemeClr val="tx1"/>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35240"/>
                  </a:ext>
                </a:extLst>
              </a:tr>
              <a:tr h="437454">
                <a:tc>
                  <a:txBody>
                    <a:bodyPr/>
                    <a:lstStyle/>
                    <a:p>
                      <a:pPr algn="l" rtl="0" fontAlgn="ctr"/>
                      <a:r>
                        <a:rPr lang="en-IN" sz="1600" b="0" i="0" u="none" strike="noStrike">
                          <a:solidFill>
                            <a:srgbClr val="000000"/>
                          </a:solidFill>
                          <a:effectLst/>
                          <a:latin typeface="+mn-lt"/>
                          <a:cs typeface="Arial"/>
                        </a:rPr>
                        <a:t>Vijayawada</a:t>
                      </a: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US" sz="1600" b="0" i="0" u="none" strike="noStrike">
                          <a:solidFill>
                            <a:srgbClr val="000000"/>
                          </a:solidFill>
                          <a:effectLst/>
                          <a:latin typeface="+mn-lt"/>
                          <a:cs typeface="Arial"/>
                        </a:rPr>
                        <a:t>Sakshi</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ctr"/>
                      <a:r>
                        <a:rPr lang="en-IN" sz="1600" b="0" u="none" strike="noStrike">
                          <a:effectLst/>
                          <a:latin typeface="+mn-lt"/>
                          <a:cs typeface="Arial"/>
                        </a:rPr>
                        <a:t>Cityline</a:t>
                      </a:r>
                      <a:endParaRPr lang="en-IN" sz="1600" b="0" i="0" u="none" strike="noStrike">
                        <a:solidFill>
                          <a:srgbClr val="000000"/>
                        </a:solidFill>
                        <a:effectLst/>
                        <a:latin typeface="+mn-lt"/>
                        <a:cs typeface="Arial"/>
                      </a:endParaRPr>
                    </a:p>
                  </a:txBody>
                  <a:tcPr marL="36000"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ctr"/>
                      <a:endParaRPr lang="en-IN" sz="1600" b="0" i="0" u="none" strike="noStrike">
                        <a:solidFill>
                          <a:srgbClr val="000000"/>
                        </a:solidFill>
                        <a:effectLst/>
                        <a:latin typeface="+mn-lt"/>
                        <a:cs typeface="Arial"/>
                      </a:endParaRPr>
                    </a:p>
                  </a:txBody>
                  <a:tcPr marL="8515" marR="8515"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0" i="0" u="none" strike="noStrike">
                          <a:solidFill>
                            <a:srgbClr val="000000"/>
                          </a:solidFill>
                          <a:effectLst/>
                          <a:latin typeface="+mn-lt"/>
                          <a:cs typeface="Arial"/>
                        </a:rPr>
                        <a:t>1</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rtl="0" fontAlgn="ctr"/>
                      <a:r>
                        <a:rPr lang="en-IN" sz="1600" b="1" i="0" u="none" strike="noStrike">
                          <a:solidFill>
                            <a:srgbClr val="00B050"/>
                          </a:solidFill>
                          <a:effectLst/>
                          <a:latin typeface="+mn-lt"/>
                          <a:cs typeface="Arial"/>
                        </a:rPr>
                        <a:t>14</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a:rPr>
                        <a:t>20</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US" sz="1600" b="0" i="0" u="none" strike="noStrike">
                          <a:solidFill>
                            <a:srgbClr val="000000"/>
                          </a:solidFill>
                          <a:effectLst/>
                          <a:latin typeface="+mn-lt"/>
                          <a:cs typeface="Arial"/>
                        </a:rPr>
                        <a:t>20</a:t>
                      </a:r>
                      <a:endParaRPr lang="en-IN" sz="1600" b="0" i="0" u="none" strike="noStrike">
                        <a:solidFill>
                          <a:srgbClr val="000000"/>
                        </a:solidFill>
                        <a:effectLst/>
                        <a:latin typeface="+mn-lt"/>
                        <a:cs typeface="Arial"/>
                      </a:endParaRP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0" i="0" u="none" strike="noStrike">
                          <a:solidFill>
                            <a:srgbClr val="000000"/>
                          </a:solidFill>
                          <a:effectLst/>
                          <a:latin typeface="+mn-lt"/>
                          <a:cs typeface="Arial" panose="020B0604020202020204" pitchFamily="34" charset="0"/>
                        </a:rPr>
                        <a:t>0.09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fontAlgn="ctr" latinLnBrk="0" hangingPunct="1"/>
                      <a:r>
                        <a:rPr lang="en-IN" sz="1600" b="0" i="0" u="none" strike="noStrike" kern="1200">
                          <a:solidFill>
                            <a:schemeClr val="tx1"/>
                          </a:solidFill>
                          <a:effectLst/>
                          <a:latin typeface="+mn-lt"/>
                          <a:ea typeface="+mn-ea"/>
                          <a:cs typeface="Arial"/>
                        </a:rPr>
                        <a:t>-</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a:r>
                        <a:rPr lang="en-IN" sz="1600" b="1" i="0" u="none" strike="noStrike">
                          <a:solidFill>
                            <a:schemeClr val="tx1"/>
                          </a:solidFill>
                          <a:effectLst/>
                          <a:latin typeface="+mn-lt"/>
                          <a:cs typeface="Arial"/>
                        </a:rPr>
                        <a:t>0.09</a:t>
                      </a:r>
                    </a:p>
                  </a:txBody>
                  <a:tcPr marL="8515" marR="72000" marT="851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4820390"/>
                  </a:ext>
                </a:extLst>
              </a:tr>
            </a:tbl>
          </a:graphicData>
        </a:graphic>
      </p:graphicFrame>
      <p:grpSp>
        <p:nvGrpSpPr>
          <p:cNvPr id="27" name="Group 26">
            <a:extLst>
              <a:ext uri="{FF2B5EF4-FFF2-40B4-BE49-F238E27FC236}">
                <a16:creationId xmlns:a16="http://schemas.microsoft.com/office/drawing/2014/main" id="{6E871B7C-33F4-1C34-CB04-AC8414FF79BC}"/>
              </a:ext>
            </a:extLst>
          </p:cNvPr>
          <p:cNvGrpSpPr/>
          <p:nvPr/>
        </p:nvGrpSpPr>
        <p:grpSpPr>
          <a:xfrm>
            <a:off x="417649" y="6141855"/>
            <a:ext cx="5548315" cy="253916"/>
            <a:chOff x="417649" y="6110490"/>
            <a:chExt cx="5548315" cy="253916"/>
          </a:xfrm>
        </p:grpSpPr>
        <p:grpSp>
          <p:nvGrpSpPr>
            <p:cNvPr id="389" name="Group 388">
              <a:extLst>
                <a:ext uri="{FF2B5EF4-FFF2-40B4-BE49-F238E27FC236}">
                  <a16:creationId xmlns:a16="http://schemas.microsoft.com/office/drawing/2014/main" id="{2A4F1BD3-CA11-89D8-7884-E2D862FD8C21}"/>
                </a:ext>
              </a:extLst>
            </p:cNvPr>
            <p:cNvGrpSpPr/>
            <p:nvPr/>
          </p:nvGrpSpPr>
          <p:grpSpPr>
            <a:xfrm>
              <a:off x="5127240" y="6110490"/>
              <a:ext cx="838724" cy="253916"/>
              <a:chOff x="3997945" y="6098707"/>
              <a:chExt cx="838724" cy="253916"/>
            </a:xfrm>
          </p:grpSpPr>
          <p:sp>
            <p:nvSpPr>
              <p:cNvPr id="390" name="Oval 389">
                <a:extLst>
                  <a:ext uri="{FF2B5EF4-FFF2-40B4-BE49-F238E27FC236}">
                    <a16:creationId xmlns:a16="http://schemas.microsoft.com/office/drawing/2014/main" id="{D6DCF507-1CE3-79BE-E462-F7275C5D082A}"/>
                  </a:ext>
                </a:extLst>
              </p:cNvPr>
              <p:cNvSpPr>
                <a:spLocks noChangeArrowheads="1"/>
              </p:cNvSpPr>
              <p:nvPr/>
            </p:nvSpPr>
            <p:spPr bwMode="auto">
              <a:xfrm>
                <a:off x="3997945" y="6167347"/>
                <a:ext cx="108880" cy="108940"/>
              </a:xfrm>
              <a:prstGeom prst="ellipse">
                <a:avLst/>
              </a:prstGeom>
              <a:solidFill>
                <a:srgbClr val="215968"/>
              </a:solidFill>
              <a:ln w="3175">
                <a:solidFill>
                  <a:srgbClr val="000000"/>
                </a:solidFill>
                <a:round/>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1" name="TextBox 390">
                <a:extLst>
                  <a:ext uri="{FF2B5EF4-FFF2-40B4-BE49-F238E27FC236}">
                    <a16:creationId xmlns:a16="http://schemas.microsoft.com/office/drawing/2014/main" id="{54C243B6-244C-9B3B-AA92-45352A50D178}"/>
                  </a:ext>
                </a:extLst>
              </p:cNvPr>
              <p:cNvSpPr txBox="1"/>
              <p:nvPr/>
            </p:nvSpPr>
            <p:spPr>
              <a:xfrm>
                <a:off x="4061613" y="6098707"/>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Reel stand</a:t>
                </a:r>
              </a:p>
            </p:txBody>
          </p:sp>
        </p:grpSp>
        <p:grpSp>
          <p:nvGrpSpPr>
            <p:cNvPr id="20" name="Group 19">
              <a:extLst>
                <a:ext uri="{FF2B5EF4-FFF2-40B4-BE49-F238E27FC236}">
                  <a16:creationId xmlns:a16="http://schemas.microsoft.com/office/drawing/2014/main" id="{B6050EF0-78E9-E639-5EF1-544EAD05D47D}"/>
                </a:ext>
              </a:extLst>
            </p:cNvPr>
            <p:cNvGrpSpPr/>
            <p:nvPr/>
          </p:nvGrpSpPr>
          <p:grpSpPr>
            <a:xfrm>
              <a:off x="417649" y="6110490"/>
              <a:ext cx="1600891" cy="253916"/>
              <a:chOff x="417649" y="6110490"/>
              <a:chExt cx="1600891" cy="253916"/>
            </a:xfrm>
          </p:grpSpPr>
          <p:sp>
            <p:nvSpPr>
              <p:cNvPr id="385" name="TextBox 384">
                <a:extLst>
                  <a:ext uri="{FF2B5EF4-FFF2-40B4-BE49-F238E27FC236}">
                    <a16:creationId xmlns:a16="http://schemas.microsoft.com/office/drawing/2014/main" id="{24FC8341-077F-1924-DF84-AF21A2732A3B}"/>
                  </a:ext>
                </a:extLst>
              </p:cNvPr>
              <p:cNvSpPr txBox="1"/>
              <p:nvPr/>
            </p:nvSpPr>
            <p:spPr>
              <a:xfrm>
                <a:off x="423167" y="6110490"/>
                <a:ext cx="159537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Folder + Standard Former</a:t>
                </a:r>
              </a:p>
            </p:txBody>
          </p:sp>
          <p:grpSp>
            <p:nvGrpSpPr>
              <p:cNvPr id="392" name="Group 391">
                <a:extLst>
                  <a:ext uri="{FF2B5EF4-FFF2-40B4-BE49-F238E27FC236}">
                    <a16:creationId xmlns:a16="http://schemas.microsoft.com/office/drawing/2014/main" id="{3789837C-57A6-C5D6-9EB1-0255922979A0}"/>
                  </a:ext>
                </a:extLst>
              </p:cNvPr>
              <p:cNvGrpSpPr/>
              <p:nvPr/>
            </p:nvGrpSpPr>
            <p:grpSpPr>
              <a:xfrm>
                <a:off x="417649" y="6158324"/>
                <a:ext cx="68125" cy="158249"/>
                <a:chOff x="417650" y="6153738"/>
                <a:chExt cx="49700" cy="115449"/>
              </a:xfrm>
            </p:grpSpPr>
            <p:sp>
              <p:nvSpPr>
                <p:cNvPr id="393" name="Rectangle 392">
                  <a:extLst>
                    <a:ext uri="{FF2B5EF4-FFF2-40B4-BE49-F238E27FC236}">
                      <a16:creationId xmlns:a16="http://schemas.microsoft.com/office/drawing/2014/main" id="{F77242E0-12F6-0457-DA99-E0A50E4D20D7}"/>
                    </a:ext>
                  </a:extLst>
                </p:cNvPr>
                <p:cNvSpPr/>
                <p:nvPr/>
              </p:nvSpPr>
              <p:spPr>
                <a:xfrm>
                  <a:off x="417650" y="6206409"/>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ight Triangle 393">
                  <a:extLst>
                    <a:ext uri="{FF2B5EF4-FFF2-40B4-BE49-F238E27FC236}">
                      <a16:creationId xmlns:a16="http://schemas.microsoft.com/office/drawing/2014/main" id="{2CB9D629-EBF9-4E1F-3CEF-7A8033903298}"/>
                    </a:ext>
                  </a:extLst>
                </p:cNvPr>
                <p:cNvSpPr/>
                <p:nvPr/>
              </p:nvSpPr>
              <p:spPr>
                <a:xfrm>
                  <a:off x="417650" y="6153738"/>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71DCDBBE-EDDA-D349-B456-507F6A117CE3}"/>
                </a:ext>
              </a:extLst>
            </p:cNvPr>
            <p:cNvGrpSpPr/>
            <p:nvPr/>
          </p:nvGrpSpPr>
          <p:grpSpPr>
            <a:xfrm>
              <a:off x="1992938" y="6110490"/>
              <a:ext cx="1067271" cy="253916"/>
              <a:chOff x="1992938" y="6110490"/>
              <a:chExt cx="1067271" cy="253916"/>
            </a:xfrm>
          </p:grpSpPr>
          <p:sp>
            <p:nvSpPr>
              <p:cNvPr id="387" name="TextBox 386">
                <a:extLst>
                  <a:ext uri="{FF2B5EF4-FFF2-40B4-BE49-F238E27FC236}">
                    <a16:creationId xmlns:a16="http://schemas.microsoft.com/office/drawing/2014/main" id="{70B78478-8FC6-03C9-CF5E-6B8E9C301347}"/>
                  </a:ext>
                </a:extLst>
              </p:cNvPr>
              <p:cNvSpPr txBox="1"/>
              <p:nvPr/>
            </p:nvSpPr>
            <p:spPr>
              <a:xfrm>
                <a:off x="2027406" y="6110490"/>
                <a:ext cx="1032803"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Balloon Former</a:t>
                </a:r>
              </a:p>
            </p:txBody>
          </p:sp>
          <p:sp>
            <p:nvSpPr>
              <p:cNvPr id="395" name="Right Triangle 394">
                <a:extLst>
                  <a:ext uri="{FF2B5EF4-FFF2-40B4-BE49-F238E27FC236}">
                    <a16:creationId xmlns:a16="http://schemas.microsoft.com/office/drawing/2014/main" id="{BB015D1E-A719-8471-9E1F-16D65FED6827}"/>
                  </a:ext>
                </a:extLst>
              </p:cNvPr>
              <p:cNvSpPr/>
              <p:nvPr/>
            </p:nvSpPr>
            <p:spPr>
              <a:xfrm>
                <a:off x="1992938" y="6189520"/>
                <a:ext cx="107134" cy="95856"/>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EC48D43-ECE3-DE5D-EF39-305B7FE42C51}"/>
                </a:ext>
              </a:extLst>
            </p:cNvPr>
            <p:cNvGrpSpPr/>
            <p:nvPr/>
          </p:nvGrpSpPr>
          <p:grpSpPr>
            <a:xfrm>
              <a:off x="4324349" y="6110490"/>
              <a:ext cx="796468" cy="253916"/>
              <a:chOff x="4324349" y="6110490"/>
              <a:chExt cx="796468" cy="253916"/>
            </a:xfrm>
          </p:grpSpPr>
          <p:sp>
            <p:nvSpPr>
              <p:cNvPr id="397" name="Text Box 771">
                <a:extLst>
                  <a:ext uri="{FF2B5EF4-FFF2-40B4-BE49-F238E27FC236}">
                    <a16:creationId xmlns:a16="http://schemas.microsoft.com/office/drawing/2014/main" id="{0400D189-561A-2826-930F-A0A4350A1D9A}"/>
                  </a:ext>
                </a:extLst>
              </p:cNvPr>
              <p:cNvSpPr txBox="1">
                <a:spLocks noChangeArrowheads="1"/>
              </p:cNvSpPr>
              <p:nvPr/>
            </p:nvSpPr>
            <p:spPr bwMode="auto">
              <a:xfrm>
                <a:off x="4324349" y="6182229"/>
                <a:ext cx="66627" cy="110438"/>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sp>
            <p:nvSpPr>
              <p:cNvPr id="398" name="TextBox 397">
                <a:extLst>
                  <a:ext uri="{FF2B5EF4-FFF2-40B4-BE49-F238E27FC236}">
                    <a16:creationId xmlns:a16="http://schemas.microsoft.com/office/drawing/2014/main" id="{450BF4F2-DE30-EE1E-5F1A-0A74B9D77FC2}"/>
                  </a:ext>
                </a:extLst>
              </p:cNvPr>
              <p:cNvSpPr txBox="1"/>
              <p:nvPr/>
            </p:nvSpPr>
            <p:spPr>
              <a:xfrm>
                <a:off x="4352406" y="6110490"/>
                <a:ext cx="768411" cy="253916"/>
              </a:xfrm>
              <a:prstGeom prst="rect">
                <a:avLst/>
              </a:prstGeom>
              <a:noFill/>
            </p:spPr>
            <p:txBody>
              <a:bodyPr wrap="square" rtlCol="0">
                <a:spAutoFit/>
              </a:bodyPr>
              <a:lstStyle/>
              <a:p>
                <a:r>
                  <a:rPr lang="en-US" sz="1050">
                    <a:solidFill>
                      <a:schemeClr val="tx1">
                        <a:lumMod val="75000"/>
                        <a:lumOff val="25000"/>
                      </a:schemeClr>
                    </a:solidFill>
                    <a:cs typeface="Arial" panose="020B0604020202020204" pitchFamily="34" charset="0"/>
                  </a:rPr>
                  <a:t>M</a:t>
                </a:r>
                <a:r>
                  <a:rPr lang="en-IN" sz="1050">
                    <a:solidFill>
                      <a:schemeClr val="tx1">
                        <a:lumMod val="75000"/>
                        <a:lumOff val="25000"/>
                      </a:schemeClr>
                    </a:solidFill>
                    <a:cs typeface="Arial" panose="020B0604020202020204" pitchFamily="34" charset="0"/>
                  </a:rPr>
                  <a:t>ono Unit</a:t>
                </a:r>
              </a:p>
            </p:txBody>
          </p:sp>
        </p:grpSp>
        <p:grpSp>
          <p:nvGrpSpPr>
            <p:cNvPr id="22" name="Group 21">
              <a:extLst>
                <a:ext uri="{FF2B5EF4-FFF2-40B4-BE49-F238E27FC236}">
                  <a16:creationId xmlns:a16="http://schemas.microsoft.com/office/drawing/2014/main" id="{E6623835-26F1-E424-FB08-1BC6F30AD178}"/>
                </a:ext>
              </a:extLst>
            </p:cNvPr>
            <p:cNvGrpSpPr/>
            <p:nvPr/>
          </p:nvGrpSpPr>
          <p:grpSpPr>
            <a:xfrm>
              <a:off x="3231100" y="6110490"/>
              <a:ext cx="1006105" cy="253916"/>
              <a:chOff x="3231100" y="6110490"/>
              <a:chExt cx="1006105" cy="253916"/>
            </a:xfrm>
          </p:grpSpPr>
          <p:sp>
            <p:nvSpPr>
              <p:cNvPr id="399" name="TextBox 398">
                <a:extLst>
                  <a:ext uri="{FF2B5EF4-FFF2-40B4-BE49-F238E27FC236}">
                    <a16:creationId xmlns:a16="http://schemas.microsoft.com/office/drawing/2014/main" id="{E7806C66-F950-5739-41CE-49BF3CF3BAC0}"/>
                  </a:ext>
                </a:extLst>
              </p:cNvPr>
              <p:cNvSpPr txBox="1"/>
              <p:nvPr/>
            </p:nvSpPr>
            <p:spPr>
              <a:xfrm>
                <a:off x="3244898" y="6110490"/>
                <a:ext cx="992307"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Normal Tower</a:t>
                </a:r>
              </a:p>
            </p:txBody>
          </p:sp>
          <p:sp>
            <p:nvSpPr>
              <p:cNvPr id="257" name="Text Box 771">
                <a:extLst>
                  <a:ext uri="{FF2B5EF4-FFF2-40B4-BE49-F238E27FC236}">
                    <a16:creationId xmlns:a16="http://schemas.microsoft.com/office/drawing/2014/main" id="{B58A3B87-E8BE-3113-80D5-7DCF2DC11327}"/>
                  </a:ext>
                </a:extLst>
              </p:cNvPr>
              <p:cNvSpPr txBox="1">
                <a:spLocks noChangeArrowheads="1"/>
              </p:cNvSpPr>
              <p:nvPr/>
            </p:nvSpPr>
            <p:spPr bwMode="auto">
              <a:xfrm>
                <a:off x="3231100" y="6182229"/>
                <a:ext cx="66627" cy="110438"/>
              </a:xfrm>
              <a:prstGeom prst="rect">
                <a:avLst/>
              </a:prstGeom>
              <a:solidFill>
                <a:srgbClr val="1F4E79"/>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a:p>
                <a:pPr rtl="1">
                  <a:defRPr sz="1000"/>
                </a:pPr>
                <a:endParaRPr lang="en-US" sz="1400" kern="0">
                  <a:solidFill>
                    <a:srgbClr val="000000"/>
                  </a:solidFill>
                  <a:cs typeface="Arial" panose="020B0604020202020204" pitchFamily="34" charset="0"/>
                </a:endParaRPr>
              </a:p>
            </p:txBody>
          </p:sp>
        </p:grpSp>
      </p:grpSp>
      <p:grpSp>
        <p:nvGrpSpPr>
          <p:cNvPr id="373" name="Group 372">
            <a:extLst>
              <a:ext uri="{FF2B5EF4-FFF2-40B4-BE49-F238E27FC236}">
                <a16:creationId xmlns:a16="http://schemas.microsoft.com/office/drawing/2014/main" id="{74E54E6E-F535-D05A-FBDA-3CA2A0BF4D55}"/>
              </a:ext>
            </a:extLst>
          </p:cNvPr>
          <p:cNvGrpSpPr/>
          <p:nvPr/>
        </p:nvGrpSpPr>
        <p:grpSpPr>
          <a:xfrm>
            <a:off x="5883856" y="6218934"/>
            <a:ext cx="155076" cy="137000"/>
            <a:chOff x="4367120" y="3054838"/>
            <a:chExt cx="155076" cy="137000"/>
          </a:xfrm>
        </p:grpSpPr>
        <p:sp>
          <p:nvSpPr>
            <p:cNvPr id="374" name="Text Box 111">
              <a:extLst>
                <a:ext uri="{FF2B5EF4-FFF2-40B4-BE49-F238E27FC236}">
                  <a16:creationId xmlns:a16="http://schemas.microsoft.com/office/drawing/2014/main" id="{C4624B60-F425-77D8-A842-AA2FA2AB4287}"/>
                </a:ext>
              </a:extLst>
            </p:cNvPr>
            <p:cNvSpPr txBox="1">
              <a:spLocks noChangeArrowheads="1"/>
            </p:cNvSpPr>
            <p:nvPr/>
          </p:nvSpPr>
          <p:spPr bwMode="auto">
            <a:xfrm>
              <a:off x="4414172" y="3090697"/>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5" name="Text Box 111">
              <a:extLst>
                <a:ext uri="{FF2B5EF4-FFF2-40B4-BE49-F238E27FC236}">
                  <a16:creationId xmlns:a16="http://schemas.microsoft.com/office/drawing/2014/main" id="{3964CC05-0E16-BCC4-BDA3-F9F0BEA5769D}"/>
                </a:ext>
              </a:extLst>
            </p:cNvPr>
            <p:cNvSpPr txBox="1">
              <a:spLocks noChangeArrowheads="1"/>
            </p:cNvSpPr>
            <p:nvPr/>
          </p:nvSpPr>
          <p:spPr bwMode="auto">
            <a:xfrm rot="18552020">
              <a:off x="4388793"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76" name="Text Box 111">
              <a:extLst>
                <a:ext uri="{FF2B5EF4-FFF2-40B4-BE49-F238E27FC236}">
                  <a16:creationId xmlns:a16="http://schemas.microsoft.com/office/drawing/2014/main" id="{979929F8-9094-4AF2-5E32-033EA48F853C}"/>
                </a:ext>
              </a:extLst>
            </p:cNvPr>
            <p:cNvSpPr txBox="1">
              <a:spLocks noChangeArrowheads="1"/>
            </p:cNvSpPr>
            <p:nvPr/>
          </p:nvSpPr>
          <p:spPr bwMode="auto">
            <a:xfrm rot="3047980" flipH="1">
              <a:off x="4442728" y="3033165"/>
              <a:ext cx="57795" cy="101141"/>
            </a:xfrm>
            <a:prstGeom prst="rect">
              <a:avLst/>
            </a:prstGeom>
            <a:solidFill>
              <a:schemeClr val="accent5">
                <a:lumMod val="50000"/>
              </a:schemeClr>
            </a:solidFill>
            <a:ln w="3175">
              <a:no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377" name="TextBox 376">
            <a:extLst>
              <a:ext uri="{FF2B5EF4-FFF2-40B4-BE49-F238E27FC236}">
                <a16:creationId xmlns:a16="http://schemas.microsoft.com/office/drawing/2014/main" id="{3BA5C8E9-057C-D0E1-1411-1D35707873A4}"/>
              </a:ext>
            </a:extLst>
          </p:cNvPr>
          <p:cNvSpPr txBox="1"/>
          <p:nvPr/>
        </p:nvSpPr>
        <p:spPr>
          <a:xfrm>
            <a:off x="5980284" y="6135771"/>
            <a:ext cx="775056" cy="253916"/>
          </a:xfrm>
          <a:prstGeom prst="rect">
            <a:avLst/>
          </a:prstGeom>
          <a:noFill/>
        </p:spPr>
        <p:txBody>
          <a:bodyPr wrap="square" rtlCol="0">
            <a:spAutoFit/>
          </a:bodyPr>
          <a:lstStyle/>
          <a:p>
            <a:r>
              <a:rPr lang="en-IN" sz="1050">
                <a:solidFill>
                  <a:schemeClr val="tx1">
                    <a:lumMod val="75000"/>
                    <a:lumOff val="25000"/>
                  </a:schemeClr>
                </a:solidFill>
                <a:cs typeface="Arial" panose="020B0604020202020204" pitchFamily="34" charset="0"/>
              </a:rPr>
              <a:t>Y Unit</a:t>
            </a:r>
          </a:p>
        </p:txBody>
      </p:sp>
      <p:grpSp>
        <p:nvGrpSpPr>
          <p:cNvPr id="47" name="Group 46">
            <a:extLst>
              <a:ext uri="{FF2B5EF4-FFF2-40B4-BE49-F238E27FC236}">
                <a16:creationId xmlns:a16="http://schemas.microsoft.com/office/drawing/2014/main" id="{029612CD-68DD-24F2-D436-35D26FD7C660}"/>
              </a:ext>
            </a:extLst>
          </p:cNvPr>
          <p:cNvGrpSpPr/>
          <p:nvPr/>
        </p:nvGrpSpPr>
        <p:grpSpPr>
          <a:xfrm>
            <a:off x="4065677" y="1822933"/>
            <a:ext cx="867074" cy="133095"/>
            <a:chOff x="2729892" y="5168255"/>
            <a:chExt cx="867074" cy="133095"/>
          </a:xfrm>
        </p:grpSpPr>
        <p:grpSp>
          <p:nvGrpSpPr>
            <p:cNvPr id="48" name="Group 47">
              <a:extLst>
                <a:ext uri="{FF2B5EF4-FFF2-40B4-BE49-F238E27FC236}">
                  <a16:creationId xmlns:a16="http://schemas.microsoft.com/office/drawing/2014/main" id="{24FF023E-16C4-AB5A-ED0D-740ED45BB7D5}"/>
                </a:ext>
              </a:extLst>
            </p:cNvPr>
            <p:cNvGrpSpPr/>
            <p:nvPr/>
          </p:nvGrpSpPr>
          <p:grpSpPr>
            <a:xfrm>
              <a:off x="2731361" y="5168255"/>
              <a:ext cx="840914" cy="118139"/>
              <a:chOff x="2731361" y="5074037"/>
              <a:chExt cx="840914" cy="118139"/>
            </a:xfrm>
          </p:grpSpPr>
          <p:sp>
            <p:nvSpPr>
              <p:cNvPr id="50" name="Text Box 108">
                <a:extLst>
                  <a:ext uri="{FF2B5EF4-FFF2-40B4-BE49-F238E27FC236}">
                    <a16:creationId xmlns:a16="http://schemas.microsoft.com/office/drawing/2014/main" id="{C61D7D74-9FA5-587E-C07F-29F7195210DC}"/>
                  </a:ext>
                </a:extLst>
              </p:cNvPr>
              <p:cNvSpPr txBox="1">
                <a:spLocks noChangeArrowheads="1"/>
              </p:cNvSpPr>
              <p:nvPr/>
            </p:nvSpPr>
            <p:spPr bwMode="auto">
              <a:xfrm>
                <a:off x="303592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1" name="Text Box 108">
                <a:extLst>
                  <a:ext uri="{FF2B5EF4-FFF2-40B4-BE49-F238E27FC236}">
                    <a16:creationId xmlns:a16="http://schemas.microsoft.com/office/drawing/2014/main" id="{5F1F0664-7E00-633B-7347-78AE763426C3}"/>
                  </a:ext>
                </a:extLst>
              </p:cNvPr>
              <p:cNvSpPr txBox="1">
                <a:spLocks noChangeArrowheads="1"/>
              </p:cNvSpPr>
              <p:nvPr/>
            </p:nvSpPr>
            <p:spPr bwMode="auto">
              <a:xfrm>
                <a:off x="290822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2" name="Oval 51">
                <a:extLst>
                  <a:ext uri="{FF2B5EF4-FFF2-40B4-BE49-F238E27FC236}">
                    <a16:creationId xmlns:a16="http://schemas.microsoft.com/office/drawing/2014/main" id="{DD0F4AFB-AFB5-2EE0-D0E9-C4661D29B0EB}"/>
                  </a:ext>
                </a:extLst>
              </p:cNvPr>
              <p:cNvSpPr>
                <a:spLocks noChangeArrowheads="1"/>
              </p:cNvSpPr>
              <p:nvPr/>
            </p:nvSpPr>
            <p:spPr bwMode="auto">
              <a:xfrm>
                <a:off x="29875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53" name="Oval 52">
                <a:extLst>
                  <a:ext uri="{FF2B5EF4-FFF2-40B4-BE49-F238E27FC236}">
                    <a16:creationId xmlns:a16="http://schemas.microsoft.com/office/drawing/2014/main" id="{1E634243-EDF0-180F-424A-4899A7DD87D0}"/>
                  </a:ext>
                </a:extLst>
              </p:cNvPr>
              <p:cNvSpPr>
                <a:spLocks noChangeArrowheads="1"/>
              </p:cNvSpPr>
              <p:nvPr/>
            </p:nvSpPr>
            <p:spPr bwMode="auto">
              <a:xfrm>
                <a:off x="286055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54" name="Text Box 108">
                <a:extLst>
                  <a:ext uri="{FF2B5EF4-FFF2-40B4-BE49-F238E27FC236}">
                    <a16:creationId xmlns:a16="http://schemas.microsoft.com/office/drawing/2014/main" id="{7E2EC646-E9F4-A1B3-4441-D13109E2B480}"/>
                  </a:ext>
                </a:extLst>
              </p:cNvPr>
              <p:cNvSpPr txBox="1">
                <a:spLocks noChangeArrowheads="1"/>
              </p:cNvSpPr>
              <p:nvPr/>
            </p:nvSpPr>
            <p:spPr bwMode="auto">
              <a:xfrm>
                <a:off x="2778645" y="508799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55" name="Oval 54">
                <a:extLst>
                  <a:ext uri="{FF2B5EF4-FFF2-40B4-BE49-F238E27FC236}">
                    <a16:creationId xmlns:a16="http://schemas.microsoft.com/office/drawing/2014/main" id="{B1D494F4-C0D8-F18D-A993-5419D8884F6D}"/>
                  </a:ext>
                </a:extLst>
              </p:cNvPr>
              <p:cNvSpPr>
                <a:spLocks noChangeArrowheads="1"/>
              </p:cNvSpPr>
              <p:nvPr/>
            </p:nvSpPr>
            <p:spPr bwMode="auto">
              <a:xfrm>
                <a:off x="273136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56" name="Group 55">
                <a:extLst>
                  <a:ext uri="{FF2B5EF4-FFF2-40B4-BE49-F238E27FC236}">
                    <a16:creationId xmlns:a16="http://schemas.microsoft.com/office/drawing/2014/main" id="{EBD0BDBD-71BD-C645-284E-BD0083A9D1D2}"/>
                  </a:ext>
                </a:extLst>
              </p:cNvPr>
              <p:cNvGrpSpPr/>
              <p:nvPr/>
            </p:nvGrpSpPr>
            <p:grpSpPr>
              <a:xfrm>
                <a:off x="3124938" y="5074037"/>
                <a:ext cx="49700" cy="115449"/>
                <a:chOff x="3124938" y="5074037"/>
                <a:chExt cx="49700" cy="115449"/>
              </a:xfrm>
            </p:grpSpPr>
            <p:sp>
              <p:nvSpPr>
                <p:cNvPr id="960" name="Rectangle 959">
                  <a:extLst>
                    <a:ext uri="{FF2B5EF4-FFF2-40B4-BE49-F238E27FC236}">
                      <a16:creationId xmlns:a16="http://schemas.microsoft.com/office/drawing/2014/main" id="{9BB703D3-D7F5-3418-1909-E565850611FB}"/>
                    </a:ext>
                  </a:extLst>
                </p:cNvPr>
                <p:cNvSpPr/>
                <p:nvPr/>
              </p:nvSpPr>
              <p:spPr>
                <a:xfrm>
                  <a:off x="3124938" y="5126708"/>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Right Triangle 960">
                  <a:extLst>
                    <a:ext uri="{FF2B5EF4-FFF2-40B4-BE49-F238E27FC236}">
                      <a16:creationId xmlns:a16="http://schemas.microsoft.com/office/drawing/2014/main" id="{1A4178F0-D7F6-1A19-C6D9-E82901025DBE}"/>
                    </a:ext>
                  </a:extLst>
                </p:cNvPr>
                <p:cNvSpPr/>
                <p:nvPr/>
              </p:nvSpPr>
              <p:spPr>
                <a:xfrm>
                  <a:off x="3124938" y="5074037"/>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Box 108">
                <a:extLst>
                  <a:ext uri="{FF2B5EF4-FFF2-40B4-BE49-F238E27FC236}">
                    <a16:creationId xmlns:a16="http://schemas.microsoft.com/office/drawing/2014/main" id="{61507F65-CAFC-89B0-20B3-14D84C8959CE}"/>
                  </a:ext>
                </a:extLst>
              </p:cNvPr>
              <p:cNvSpPr txBox="1">
                <a:spLocks noChangeArrowheads="1"/>
              </p:cNvSpPr>
              <p:nvPr/>
            </p:nvSpPr>
            <p:spPr bwMode="auto">
              <a:xfrm>
                <a:off x="3460165"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8" name="Text Box 108">
                <a:extLst>
                  <a:ext uri="{FF2B5EF4-FFF2-40B4-BE49-F238E27FC236}">
                    <a16:creationId xmlns:a16="http://schemas.microsoft.com/office/drawing/2014/main" id="{686CF1AA-D739-049F-1A50-4CA24D60F43F}"/>
                  </a:ext>
                </a:extLst>
              </p:cNvPr>
              <p:cNvSpPr txBox="1">
                <a:spLocks noChangeArrowheads="1"/>
              </p:cNvSpPr>
              <p:nvPr/>
            </p:nvSpPr>
            <p:spPr bwMode="auto">
              <a:xfrm>
                <a:off x="3332467"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59" name="Oval 58">
                <a:extLst>
                  <a:ext uri="{FF2B5EF4-FFF2-40B4-BE49-F238E27FC236}">
                    <a16:creationId xmlns:a16="http://schemas.microsoft.com/office/drawing/2014/main" id="{6242001B-42ED-2F1A-A701-F1506E9CC149}"/>
                  </a:ext>
                </a:extLst>
              </p:cNvPr>
              <p:cNvSpPr>
                <a:spLocks noChangeArrowheads="1"/>
              </p:cNvSpPr>
              <p:nvPr/>
            </p:nvSpPr>
            <p:spPr bwMode="auto">
              <a:xfrm>
                <a:off x="3403364"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60" name="Oval 59">
                <a:extLst>
                  <a:ext uri="{FF2B5EF4-FFF2-40B4-BE49-F238E27FC236}">
                    <a16:creationId xmlns:a16="http://schemas.microsoft.com/office/drawing/2014/main" id="{B630F4B4-CDCD-3965-39F3-28740EF0B152}"/>
                  </a:ext>
                </a:extLst>
              </p:cNvPr>
              <p:cNvSpPr>
                <a:spLocks noChangeArrowheads="1"/>
              </p:cNvSpPr>
              <p:nvPr/>
            </p:nvSpPr>
            <p:spPr bwMode="auto">
              <a:xfrm>
                <a:off x="3274659"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61" name="Text Box 108">
                <a:extLst>
                  <a:ext uri="{FF2B5EF4-FFF2-40B4-BE49-F238E27FC236}">
                    <a16:creationId xmlns:a16="http://schemas.microsoft.com/office/drawing/2014/main" id="{CCC10AFA-FCC8-1013-6B34-69AFD6EECFA0}"/>
                  </a:ext>
                </a:extLst>
              </p:cNvPr>
              <p:cNvSpPr txBox="1">
                <a:spLocks noChangeArrowheads="1"/>
              </p:cNvSpPr>
              <p:nvPr/>
            </p:nvSpPr>
            <p:spPr bwMode="auto">
              <a:xfrm>
                <a:off x="3202886"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63" name="Oval 62">
                <a:extLst>
                  <a:ext uri="{FF2B5EF4-FFF2-40B4-BE49-F238E27FC236}">
                    <a16:creationId xmlns:a16="http://schemas.microsoft.com/office/drawing/2014/main" id="{8EE06590-5DC6-4CF3-BA87-911AC8DEA2B4}"/>
                  </a:ext>
                </a:extLst>
              </p:cNvPr>
              <p:cNvSpPr>
                <a:spLocks noChangeArrowheads="1"/>
              </p:cNvSpPr>
              <p:nvPr/>
            </p:nvSpPr>
            <p:spPr bwMode="auto">
              <a:xfrm>
                <a:off x="3533510" y="5146533"/>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49" name="Line 105">
              <a:extLst>
                <a:ext uri="{FF2B5EF4-FFF2-40B4-BE49-F238E27FC236}">
                  <a16:creationId xmlns:a16="http://schemas.microsoft.com/office/drawing/2014/main" id="{CCBDF3C0-FC09-1F12-5220-BA35C059E623}"/>
                </a:ext>
              </a:extLst>
            </p:cNvPr>
            <p:cNvSpPr>
              <a:spLocks noChangeShapeType="1"/>
            </p:cNvSpPr>
            <p:nvPr/>
          </p:nvSpPr>
          <p:spPr bwMode="auto">
            <a:xfrm flipV="1">
              <a:off x="2729892" y="5296280"/>
              <a:ext cx="867074" cy="507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981" name="Group 980">
            <a:extLst>
              <a:ext uri="{FF2B5EF4-FFF2-40B4-BE49-F238E27FC236}">
                <a16:creationId xmlns:a16="http://schemas.microsoft.com/office/drawing/2014/main" id="{67B38F61-55F8-DB64-7521-F235F7BF0102}"/>
              </a:ext>
            </a:extLst>
          </p:cNvPr>
          <p:cNvGrpSpPr/>
          <p:nvPr/>
        </p:nvGrpSpPr>
        <p:grpSpPr>
          <a:xfrm>
            <a:off x="4065677" y="2205624"/>
            <a:ext cx="925620" cy="179660"/>
            <a:chOff x="2780616" y="4560872"/>
            <a:chExt cx="925620" cy="179660"/>
          </a:xfrm>
        </p:grpSpPr>
        <p:grpSp>
          <p:nvGrpSpPr>
            <p:cNvPr id="982" name="Group 981">
              <a:extLst>
                <a:ext uri="{FF2B5EF4-FFF2-40B4-BE49-F238E27FC236}">
                  <a16:creationId xmlns:a16="http://schemas.microsoft.com/office/drawing/2014/main" id="{7B213D7F-8BD2-045A-C512-D003823C2B15}"/>
                </a:ext>
              </a:extLst>
            </p:cNvPr>
            <p:cNvGrpSpPr/>
            <p:nvPr/>
          </p:nvGrpSpPr>
          <p:grpSpPr>
            <a:xfrm>
              <a:off x="2780616" y="4609498"/>
              <a:ext cx="925620" cy="131034"/>
              <a:chOff x="2586569" y="5168645"/>
              <a:chExt cx="925620" cy="131034"/>
            </a:xfrm>
          </p:grpSpPr>
          <p:grpSp>
            <p:nvGrpSpPr>
              <p:cNvPr id="984" name="Group 983">
                <a:extLst>
                  <a:ext uri="{FF2B5EF4-FFF2-40B4-BE49-F238E27FC236}">
                    <a16:creationId xmlns:a16="http://schemas.microsoft.com/office/drawing/2014/main" id="{118C86DB-0068-9E56-E1F6-69AB24550492}"/>
                  </a:ext>
                </a:extLst>
              </p:cNvPr>
              <p:cNvGrpSpPr/>
              <p:nvPr/>
            </p:nvGrpSpPr>
            <p:grpSpPr>
              <a:xfrm>
                <a:off x="2599843" y="5168645"/>
                <a:ext cx="886935" cy="119180"/>
                <a:chOff x="2599843" y="5074427"/>
                <a:chExt cx="886935" cy="119180"/>
              </a:xfrm>
            </p:grpSpPr>
            <p:sp>
              <p:nvSpPr>
                <p:cNvPr id="986" name="Oval 985">
                  <a:extLst>
                    <a:ext uri="{FF2B5EF4-FFF2-40B4-BE49-F238E27FC236}">
                      <a16:creationId xmlns:a16="http://schemas.microsoft.com/office/drawing/2014/main" id="{D707B5C0-DD6A-7902-2264-4901272E6612}"/>
                    </a:ext>
                  </a:extLst>
                </p:cNvPr>
                <p:cNvSpPr>
                  <a:spLocks noChangeArrowheads="1"/>
                </p:cNvSpPr>
                <p:nvPr/>
              </p:nvSpPr>
              <p:spPr bwMode="auto">
                <a:xfrm>
                  <a:off x="3301959"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87" name="Oval 986">
                  <a:extLst>
                    <a:ext uri="{FF2B5EF4-FFF2-40B4-BE49-F238E27FC236}">
                      <a16:creationId xmlns:a16="http://schemas.microsoft.com/office/drawing/2014/main" id="{A0F4CB5F-5D0F-6342-9CBA-414AB318DA5C}"/>
                    </a:ext>
                  </a:extLst>
                </p:cNvPr>
                <p:cNvSpPr>
                  <a:spLocks noChangeArrowheads="1"/>
                </p:cNvSpPr>
                <p:nvPr/>
              </p:nvSpPr>
              <p:spPr bwMode="auto">
                <a:xfrm>
                  <a:off x="344801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88" name="Text Box 109">
                  <a:extLst>
                    <a:ext uri="{FF2B5EF4-FFF2-40B4-BE49-F238E27FC236}">
                      <a16:creationId xmlns:a16="http://schemas.microsoft.com/office/drawing/2014/main" id="{E2118E8D-02D2-0701-9E3A-81DD723E3741}"/>
                    </a:ext>
                  </a:extLst>
                </p:cNvPr>
                <p:cNvSpPr txBox="1">
                  <a:spLocks noChangeArrowheads="1"/>
                </p:cNvSpPr>
                <p:nvPr/>
              </p:nvSpPr>
              <p:spPr bwMode="auto">
                <a:xfrm>
                  <a:off x="336968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89" name="Text Box 108">
                  <a:extLst>
                    <a:ext uri="{FF2B5EF4-FFF2-40B4-BE49-F238E27FC236}">
                      <a16:creationId xmlns:a16="http://schemas.microsoft.com/office/drawing/2014/main" id="{33018573-1496-487F-52C2-15F48B406196}"/>
                    </a:ext>
                  </a:extLst>
                </p:cNvPr>
                <p:cNvSpPr txBox="1">
                  <a:spLocks noChangeArrowheads="1"/>
                </p:cNvSpPr>
                <p:nvPr/>
              </p:nvSpPr>
              <p:spPr bwMode="auto">
                <a:xfrm>
                  <a:off x="3042509"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0" name="Text Box 108">
                  <a:extLst>
                    <a:ext uri="{FF2B5EF4-FFF2-40B4-BE49-F238E27FC236}">
                      <a16:creationId xmlns:a16="http://schemas.microsoft.com/office/drawing/2014/main" id="{AB664818-859A-D0E4-8B60-FB709E6CBCC5}"/>
                    </a:ext>
                  </a:extLst>
                </p:cNvPr>
                <p:cNvSpPr txBox="1">
                  <a:spLocks noChangeArrowheads="1"/>
                </p:cNvSpPr>
                <p:nvPr/>
              </p:nvSpPr>
              <p:spPr bwMode="auto">
                <a:xfrm>
                  <a:off x="2915814"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1" name="Oval 990">
                  <a:extLst>
                    <a:ext uri="{FF2B5EF4-FFF2-40B4-BE49-F238E27FC236}">
                      <a16:creationId xmlns:a16="http://schemas.microsoft.com/office/drawing/2014/main" id="{63A69AF2-D50B-0927-5065-1D0328C211B8}"/>
                    </a:ext>
                  </a:extLst>
                </p:cNvPr>
                <p:cNvSpPr>
                  <a:spLocks noChangeArrowheads="1"/>
                </p:cNvSpPr>
                <p:nvPr/>
              </p:nvSpPr>
              <p:spPr bwMode="auto">
                <a:xfrm>
                  <a:off x="299584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92" name="Oval 991">
                  <a:extLst>
                    <a:ext uri="{FF2B5EF4-FFF2-40B4-BE49-F238E27FC236}">
                      <a16:creationId xmlns:a16="http://schemas.microsoft.com/office/drawing/2014/main" id="{A9E19C40-B503-BD90-409B-28B61463FDF9}"/>
                    </a:ext>
                  </a:extLst>
                </p:cNvPr>
                <p:cNvSpPr>
                  <a:spLocks noChangeArrowheads="1"/>
                </p:cNvSpPr>
                <p:nvPr/>
              </p:nvSpPr>
              <p:spPr bwMode="auto">
                <a:xfrm>
                  <a:off x="286814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993" name="Text Box 108">
                  <a:extLst>
                    <a:ext uri="{FF2B5EF4-FFF2-40B4-BE49-F238E27FC236}">
                      <a16:creationId xmlns:a16="http://schemas.microsoft.com/office/drawing/2014/main" id="{59845878-A2CD-3CA7-32F6-97DA44A1A7D4}"/>
                    </a:ext>
                  </a:extLst>
                </p:cNvPr>
                <p:cNvSpPr txBox="1">
                  <a:spLocks noChangeArrowheads="1"/>
                </p:cNvSpPr>
                <p:nvPr/>
              </p:nvSpPr>
              <p:spPr bwMode="auto">
                <a:xfrm>
                  <a:off x="2778281" y="5089179"/>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994" name="Oval 993">
                  <a:extLst>
                    <a:ext uri="{FF2B5EF4-FFF2-40B4-BE49-F238E27FC236}">
                      <a16:creationId xmlns:a16="http://schemas.microsoft.com/office/drawing/2014/main" id="{F6ADDA7D-94A8-DCF4-CDA4-E6B6BA8938AB}"/>
                    </a:ext>
                  </a:extLst>
                </p:cNvPr>
                <p:cNvSpPr>
                  <a:spLocks noChangeArrowheads="1"/>
                </p:cNvSpPr>
                <p:nvPr/>
              </p:nvSpPr>
              <p:spPr bwMode="auto">
                <a:xfrm>
                  <a:off x="27349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995" name="Group 994">
                  <a:extLst>
                    <a:ext uri="{FF2B5EF4-FFF2-40B4-BE49-F238E27FC236}">
                      <a16:creationId xmlns:a16="http://schemas.microsoft.com/office/drawing/2014/main" id="{9DAF487E-97DD-B0C7-A070-3042AEB492F1}"/>
                    </a:ext>
                  </a:extLst>
                </p:cNvPr>
                <p:cNvGrpSpPr/>
                <p:nvPr/>
              </p:nvGrpSpPr>
              <p:grpSpPr>
                <a:xfrm>
                  <a:off x="3140842" y="5074427"/>
                  <a:ext cx="49700" cy="115449"/>
                  <a:chOff x="3140842" y="5074427"/>
                  <a:chExt cx="49700" cy="115449"/>
                </a:xfrm>
              </p:grpSpPr>
              <p:sp>
                <p:nvSpPr>
                  <p:cNvPr id="999" name="Rectangle 998">
                    <a:extLst>
                      <a:ext uri="{FF2B5EF4-FFF2-40B4-BE49-F238E27FC236}">
                        <a16:creationId xmlns:a16="http://schemas.microsoft.com/office/drawing/2014/main" id="{64FE06D8-E283-F8CD-6C38-4933E657CDAC}"/>
                      </a:ext>
                    </a:extLst>
                  </p:cNvPr>
                  <p:cNvSpPr/>
                  <p:nvPr/>
                </p:nvSpPr>
                <p:spPr>
                  <a:xfrm>
                    <a:off x="3140842" y="5127098"/>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ight Triangle 999">
                    <a:extLst>
                      <a:ext uri="{FF2B5EF4-FFF2-40B4-BE49-F238E27FC236}">
                        <a16:creationId xmlns:a16="http://schemas.microsoft.com/office/drawing/2014/main" id="{6723800D-BFAF-D408-E076-3A203475D8CC}"/>
                      </a:ext>
                    </a:extLst>
                  </p:cNvPr>
                  <p:cNvSpPr/>
                  <p:nvPr/>
                </p:nvSpPr>
                <p:spPr>
                  <a:xfrm>
                    <a:off x="3140842" y="5074427"/>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6" name="Text Box 109">
                  <a:extLst>
                    <a:ext uri="{FF2B5EF4-FFF2-40B4-BE49-F238E27FC236}">
                      <a16:creationId xmlns:a16="http://schemas.microsoft.com/office/drawing/2014/main" id="{87957DCC-F1EC-5AFB-91F1-248CFD592ED7}"/>
                    </a:ext>
                  </a:extLst>
                </p:cNvPr>
                <p:cNvSpPr txBox="1">
                  <a:spLocks noChangeArrowheads="1"/>
                </p:cNvSpPr>
                <p:nvPr/>
              </p:nvSpPr>
              <p:spPr bwMode="auto">
                <a:xfrm>
                  <a:off x="3224354" y="508826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997" name="Text Box 108">
                  <a:extLst>
                    <a:ext uri="{FF2B5EF4-FFF2-40B4-BE49-F238E27FC236}">
                      <a16:creationId xmlns:a16="http://schemas.microsoft.com/office/drawing/2014/main" id="{46A89A0A-6B05-A44D-4792-4AB9B319216E}"/>
                    </a:ext>
                  </a:extLst>
                </p:cNvPr>
                <p:cNvSpPr txBox="1">
                  <a:spLocks noChangeArrowheads="1"/>
                </p:cNvSpPr>
                <p:nvPr/>
              </p:nvSpPr>
              <p:spPr bwMode="auto">
                <a:xfrm>
                  <a:off x="2647127" y="508942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998" name="Oval 997">
                  <a:extLst>
                    <a:ext uri="{FF2B5EF4-FFF2-40B4-BE49-F238E27FC236}">
                      <a16:creationId xmlns:a16="http://schemas.microsoft.com/office/drawing/2014/main" id="{A5F6F0F2-00B0-775E-15F0-0266D8ED69F7}"/>
                    </a:ext>
                  </a:extLst>
                </p:cNvPr>
                <p:cNvSpPr>
                  <a:spLocks noChangeArrowheads="1"/>
                </p:cNvSpPr>
                <p:nvPr/>
              </p:nvSpPr>
              <p:spPr bwMode="auto">
                <a:xfrm>
                  <a:off x="2599843" y="5154725"/>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985" name="Line 105">
                <a:extLst>
                  <a:ext uri="{FF2B5EF4-FFF2-40B4-BE49-F238E27FC236}">
                    <a16:creationId xmlns:a16="http://schemas.microsoft.com/office/drawing/2014/main" id="{3C10E84C-0C85-1D30-4A51-79C617C1155C}"/>
                  </a:ext>
                </a:extLst>
              </p:cNvPr>
              <p:cNvSpPr>
                <a:spLocks noChangeShapeType="1"/>
              </p:cNvSpPr>
              <p:nvPr/>
            </p:nvSpPr>
            <p:spPr bwMode="auto">
              <a:xfrm flipV="1">
                <a:off x="2586569" y="5299679"/>
                <a:ext cx="925620"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983" name="Right Triangle 982">
              <a:extLst>
                <a:ext uri="{FF2B5EF4-FFF2-40B4-BE49-F238E27FC236}">
                  <a16:creationId xmlns:a16="http://schemas.microsoft.com/office/drawing/2014/main" id="{790D2677-164A-42B7-E0CA-9CA40AA4B90E}"/>
                </a:ext>
              </a:extLst>
            </p:cNvPr>
            <p:cNvSpPr/>
            <p:nvPr/>
          </p:nvSpPr>
          <p:spPr>
            <a:xfrm>
              <a:off x="3333378" y="4560872"/>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2" name="Group 761">
            <a:extLst>
              <a:ext uri="{FF2B5EF4-FFF2-40B4-BE49-F238E27FC236}">
                <a16:creationId xmlns:a16="http://schemas.microsoft.com/office/drawing/2014/main" id="{F5FD2547-9E08-811C-64AE-5B9FC4228D0D}"/>
              </a:ext>
            </a:extLst>
          </p:cNvPr>
          <p:cNvGrpSpPr/>
          <p:nvPr/>
        </p:nvGrpSpPr>
        <p:grpSpPr>
          <a:xfrm>
            <a:off x="4065677" y="2616877"/>
            <a:ext cx="867074" cy="184160"/>
            <a:chOff x="3879017" y="5062231"/>
            <a:chExt cx="867074" cy="184160"/>
          </a:xfrm>
        </p:grpSpPr>
        <p:grpSp>
          <p:nvGrpSpPr>
            <p:cNvPr id="763" name="Group 762">
              <a:extLst>
                <a:ext uri="{FF2B5EF4-FFF2-40B4-BE49-F238E27FC236}">
                  <a16:creationId xmlns:a16="http://schemas.microsoft.com/office/drawing/2014/main" id="{8E0B0B46-99BE-0DCF-4A45-F3D1FAC6A095}"/>
                </a:ext>
              </a:extLst>
            </p:cNvPr>
            <p:cNvGrpSpPr/>
            <p:nvPr/>
          </p:nvGrpSpPr>
          <p:grpSpPr>
            <a:xfrm>
              <a:off x="3879017" y="5113296"/>
              <a:ext cx="867074" cy="133095"/>
              <a:chOff x="2729892" y="5168255"/>
              <a:chExt cx="867074" cy="133095"/>
            </a:xfrm>
          </p:grpSpPr>
          <p:grpSp>
            <p:nvGrpSpPr>
              <p:cNvPr id="765" name="Group 764">
                <a:extLst>
                  <a:ext uri="{FF2B5EF4-FFF2-40B4-BE49-F238E27FC236}">
                    <a16:creationId xmlns:a16="http://schemas.microsoft.com/office/drawing/2014/main" id="{9F21C440-96E8-6220-024A-E5F41A3F336F}"/>
                  </a:ext>
                </a:extLst>
              </p:cNvPr>
              <p:cNvGrpSpPr/>
              <p:nvPr/>
            </p:nvGrpSpPr>
            <p:grpSpPr>
              <a:xfrm>
                <a:off x="2731361" y="5168255"/>
                <a:ext cx="840914" cy="118139"/>
                <a:chOff x="2731361" y="5074037"/>
                <a:chExt cx="840914" cy="118139"/>
              </a:xfrm>
            </p:grpSpPr>
            <p:sp>
              <p:nvSpPr>
                <p:cNvPr id="767" name="Text Box 108">
                  <a:extLst>
                    <a:ext uri="{FF2B5EF4-FFF2-40B4-BE49-F238E27FC236}">
                      <a16:creationId xmlns:a16="http://schemas.microsoft.com/office/drawing/2014/main" id="{E0548B64-3E09-6806-DC56-CD5AFFE13110}"/>
                    </a:ext>
                  </a:extLst>
                </p:cNvPr>
                <p:cNvSpPr txBox="1">
                  <a:spLocks noChangeArrowheads="1"/>
                </p:cNvSpPr>
                <p:nvPr/>
              </p:nvSpPr>
              <p:spPr bwMode="auto">
                <a:xfrm>
                  <a:off x="303592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56" name="Text Box 108">
                  <a:extLst>
                    <a:ext uri="{FF2B5EF4-FFF2-40B4-BE49-F238E27FC236}">
                      <a16:creationId xmlns:a16="http://schemas.microsoft.com/office/drawing/2014/main" id="{7C44AEEE-0978-5770-36F3-C170CD8CB182}"/>
                    </a:ext>
                  </a:extLst>
                </p:cNvPr>
                <p:cNvSpPr txBox="1">
                  <a:spLocks noChangeArrowheads="1"/>
                </p:cNvSpPr>
                <p:nvPr/>
              </p:nvSpPr>
              <p:spPr bwMode="auto">
                <a:xfrm>
                  <a:off x="290822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58" name="Oval 257">
                  <a:extLst>
                    <a:ext uri="{FF2B5EF4-FFF2-40B4-BE49-F238E27FC236}">
                      <a16:creationId xmlns:a16="http://schemas.microsoft.com/office/drawing/2014/main" id="{C69B4697-2D0C-A078-AD79-701971886561}"/>
                    </a:ext>
                  </a:extLst>
                </p:cNvPr>
                <p:cNvSpPr>
                  <a:spLocks noChangeArrowheads="1"/>
                </p:cNvSpPr>
                <p:nvPr/>
              </p:nvSpPr>
              <p:spPr bwMode="auto">
                <a:xfrm>
                  <a:off x="29875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59" name="Oval 258">
                  <a:extLst>
                    <a:ext uri="{FF2B5EF4-FFF2-40B4-BE49-F238E27FC236}">
                      <a16:creationId xmlns:a16="http://schemas.microsoft.com/office/drawing/2014/main" id="{72C7CFEF-A6D9-85B4-4F84-83B56E908BCE}"/>
                    </a:ext>
                  </a:extLst>
                </p:cNvPr>
                <p:cNvSpPr>
                  <a:spLocks noChangeArrowheads="1"/>
                </p:cNvSpPr>
                <p:nvPr/>
              </p:nvSpPr>
              <p:spPr bwMode="auto">
                <a:xfrm>
                  <a:off x="286055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60" name="Text Box 108">
                  <a:extLst>
                    <a:ext uri="{FF2B5EF4-FFF2-40B4-BE49-F238E27FC236}">
                      <a16:creationId xmlns:a16="http://schemas.microsoft.com/office/drawing/2014/main" id="{CA33E5F9-D6BF-C3B1-1F36-479CB642A069}"/>
                    </a:ext>
                  </a:extLst>
                </p:cNvPr>
                <p:cNvSpPr txBox="1">
                  <a:spLocks noChangeArrowheads="1"/>
                </p:cNvSpPr>
                <p:nvPr/>
              </p:nvSpPr>
              <p:spPr bwMode="auto">
                <a:xfrm>
                  <a:off x="2778645" y="508799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61" name="Oval 260">
                  <a:extLst>
                    <a:ext uri="{FF2B5EF4-FFF2-40B4-BE49-F238E27FC236}">
                      <a16:creationId xmlns:a16="http://schemas.microsoft.com/office/drawing/2014/main" id="{BD2BC456-AF62-47B1-E899-601CC16AB36C}"/>
                    </a:ext>
                  </a:extLst>
                </p:cNvPr>
                <p:cNvSpPr>
                  <a:spLocks noChangeArrowheads="1"/>
                </p:cNvSpPr>
                <p:nvPr/>
              </p:nvSpPr>
              <p:spPr bwMode="auto">
                <a:xfrm>
                  <a:off x="273136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262" name="Group 261">
                  <a:extLst>
                    <a:ext uri="{FF2B5EF4-FFF2-40B4-BE49-F238E27FC236}">
                      <a16:creationId xmlns:a16="http://schemas.microsoft.com/office/drawing/2014/main" id="{BCBC9FB5-D184-C1DB-13EA-0945CB355829}"/>
                    </a:ext>
                  </a:extLst>
                </p:cNvPr>
                <p:cNvGrpSpPr/>
                <p:nvPr/>
              </p:nvGrpSpPr>
              <p:grpSpPr>
                <a:xfrm>
                  <a:off x="3124938" y="5074037"/>
                  <a:ext cx="49700" cy="115449"/>
                  <a:chOff x="3124938" y="5074037"/>
                  <a:chExt cx="49700" cy="115449"/>
                </a:xfrm>
              </p:grpSpPr>
              <p:sp>
                <p:nvSpPr>
                  <p:cNvPr id="269" name="Rectangle 268">
                    <a:extLst>
                      <a:ext uri="{FF2B5EF4-FFF2-40B4-BE49-F238E27FC236}">
                        <a16:creationId xmlns:a16="http://schemas.microsoft.com/office/drawing/2014/main" id="{48673DBB-7078-6E32-8B00-9E09B33ED05E}"/>
                      </a:ext>
                    </a:extLst>
                  </p:cNvPr>
                  <p:cNvSpPr/>
                  <p:nvPr/>
                </p:nvSpPr>
                <p:spPr>
                  <a:xfrm>
                    <a:off x="3124938" y="5126708"/>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ight Triangle 269">
                    <a:extLst>
                      <a:ext uri="{FF2B5EF4-FFF2-40B4-BE49-F238E27FC236}">
                        <a16:creationId xmlns:a16="http://schemas.microsoft.com/office/drawing/2014/main" id="{4B5E6B5A-36D3-59D8-A217-AA4D2C3D56B7}"/>
                      </a:ext>
                    </a:extLst>
                  </p:cNvPr>
                  <p:cNvSpPr/>
                  <p:nvPr/>
                </p:nvSpPr>
                <p:spPr>
                  <a:xfrm>
                    <a:off x="3124938" y="5074037"/>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3" name="Text Box 108">
                  <a:extLst>
                    <a:ext uri="{FF2B5EF4-FFF2-40B4-BE49-F238E27FC236}">
                      <a16:creationId xmlns:a16="http://schemas.microsoft.com/office/drawing/2014/main" id="{69712622-3A3F-5556-4F5C-76A02ADF4BC6}"/>
                    </a:ext>
                  </a:extLst>
                </p:cNvPr>
                <p:cNvSpPr txBox="1">
                  <a:spLocks noChangeArrowheads="1"/>
                </p:cNvSpPr>
                <p:nvPr/>
              </p:nvSpPr>
              <p:spPr bwMode="auto">
                <a:xfrm>
                  <a:off x="3460165"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64" name="Text Box 108">
                  <a:extLst>
                    <a:ext uri="{FF2B5EF4-FFF2-40B4-BE49-F238E27FC236}">
                      <a16:creationId xmlns:a16="http://schemas.microsoft.com/office/drawing/2014/main" id="{6C7C4E78-BE26-4703-5A7A-D27C06D9CC9A}"/>
                    </a:ext>
                  </a:extLst>
                </p:cNvPr>
                <p:cNvSpPr txBox="1">
                  <a:spLocks noChangeArrowheads="1"/>
                </p:cNvSpPr>
                <p:nvPr/>
              </p:nvSpPr>
              <p:spPr bwMode="auto">
                <a:xfrm>
                  <a:off x="3332467"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65" name="Oval 264">
                  <a:extLst>
                    <a:ext uri="{FF2B5EF4-FFF2-40B4-BE49-F238E27FC236}">
                      <a16:creationId xmlns:a16="http://schemas.microsoft.com/office/drawing/2014/main" id="{77ACCFB0-6604-BCA9-FF9F-1120A4309998}"/>
                    </a:ext>
                  </a:extLst>
                </p:cNvPr>
                <p:cNvSpPr>
                  <a:spLocks noChangeArrowheads="1"/>
                </p:cNvSpPr>
                <p:nvPr/>
              </p:nvSpPr>
              <p:spPr bwMode="auto">
                <a:xfrm>
                  <a:off x="3403364"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66" name="Oval 265">
                  <a:extLst>
                    <a:ext uri="{FF2B5EF4-FFF2-40B4-BE49-F238E27FC236}">
                      <a16:creationId xmlns:a16="http://schemas.microsoft.com/office/drawing/2014/main" id="{29941014-673E-2716-358F-B17E0D040F50}"/>
                    </a:ext>
                  </a:extLst>
                </p:cNvPr>
                <p:cNvSpPr>
                  <a:spLocks noChangeArrowheads="1"/>
                </p:cNvSpPr>
                <p:nvPr/>
              </p:nvSpPr>
              <p:spPr bwMode="auto">
                <a:xfrm>
                  <a:off x="3274659"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67" name="Text Box 108">
                  <a:extLst>
                    <a:ext uri="{FF2B5EF4-FFF2-40B4-BE49-F238E27FC236}">
                      <a16:creationId xmlns:a16="http://schemas.microsoft.com/office/drawing/2014/main" id="{FDF669E4-F98D-DC74-41B9-EE35E0A33668}"/>
                    </a:ext>
                  </a:extLst>
                </p:cNvPr>
                <p:cNvSpPr txBox="1">
                  <a:spLocks noChangeArrowheads="1"/>
                </p:cNvSpPr>
                <p:nvPr/>
              </p:nvSpPr>
              <p:spPr bwMode="auto">
                <a:xfrm>
                  <a:off x="3202886"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68" name="Oval 267">
                  <a:extLst>
                    <a:ext uri="{FF2B5EF4-FFF2-40B4-BE49-F238E27FC236}">
                      <a16:creationId xmlns:a16="http://schemas.microsoft.com/office/drawing/2014/main" id="{03EFF4DF-7543-3351-89EA-9BB368FEE8AE}"/>
                    </a:ext>
                  </a:extLst>
                </p:cNvPr>
                <p:cNvSpPr>
                  <a:spLocks noChangeArrowheads="1"/>
                </p:cNvSpPr>
                <p:nvPr/>
              </p:nvSpPr>
              <p:spPr bwMode="auto">
                <a:xfrm>
                  <a:off x="3533510" y="5146533"/>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766" name="Line 105">
                <a:extLst>
                  <a:ext uri="{FF2B5EF4-FFF2-40B4-BE49-F238E27FC236}">
                    <a16:creationId xmlns:a16="http://schemas.microsoft.com/office/drawing/2014/main" id="{1FF4D67B-AA3B-404D-FB08-A318E04810D6}"/>
                  </a:ext>
                </a:extLst>
              </p:cNvPr>
              <p:cNvSpPr>
                <a:spLocks noChangeShapeType="1"/>
              </p:cNvSpPr>
              <p:nvPr/>
            </p:nvSpPr>
            <p:spPr bwMode="auto">
              <a:xfrm flipV="1">
                <a:off x="2729892" y="5296280"/>
                <a:ext cx="867074" cy="507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764" name="Right Triangle 763">
              <a:extLst>
                <a:ext uri="{FF2B5EF4-FFF2-40B4-BE49-F238E27FC236}">
                  <a16:creationId xmlns:a16="http://schemas.microsoft.com/office/drawing/2014/main" id="{533DD34A-30E2-992D-9177-413474940F4F}"/>
                </a:ext>
              </a:extLst>
            </p:cNvPr>
            <p:cNvSpPr/>
            <p:nvPr/>
          </p:nvSpPr>
          <p:spPr>
            <a:xfrm>
              <a:off x="4275323" y="5062231"/>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12825C61-7EC5-F269-26A6-8BAC2A543F74}"/>
              </a:ext>
            </a:extLst>
          </p:cNvPr>
          <p:cNvGrpSpPr/>
          <p:nvPr/>
        </p:nvGrpSpPr>
        <p:grpSpPr>
          <a:xfrm>
            <a:off x="4065677" y="3095793"/>
            <a:ext cx="724531" cy="132907"/>
            <a:chOff x="1610876" y="2538073"/>
            <a:chExt cx="724531" cy="132907"/>
          </a:xfrm>
        </p:grpSpPr>
        <p:grpSp>
          <p:nvGrpSpPr>
            <p:cNvPr id="272" name="Group 271">
              <a:extLst>
                <a:ext uri="{FF2B5EF4-FFF2-40B4-BE49-F238E27FC236}">
                  <a16:creationId xmlns:a16="http://schemas.microsoft.com/office/drawing/2014/main" id="{731DB261-BFD0-D8CC-73B4-817C841BA362}"/>
                </a:ext>
              </a:extLst>
            </p:cNvPr>
            <p:cNvGrpSpPr/>
            <p:nvPr/>
          </p:nvGrpSpPr>
          <p:grpSpPr>
            <a:xfrm>
              <a:off x="1610876" y="2538073"/>
              <a:ext cx="705630" cy="118934"/>
              <a:chOff x="2698531" y="5071552"/>
              <a:chExt cx="705630" cy="118934"/>
            </a:xfrm>
          </p:grpSpPr>
          <p:sp>
            <p:nvSpPr>
              <p:cNvPr id="274" name="Oval 273">
                <a:extLst>
                  <a:ext uri="{FF2B5EF4-FFF2-40B4-BE49-F238E27FC236}">
                    <a16:creationId xmlns:a16="http://schemas.microsoft.com/office/drawing/2014/main" id="{89862269-2E27-361C-59D7-7220E3609653}"/>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75" name="Oval 274">
                <a:extLst>
                  <a:ext uri="{FF2B5EF4-FFF2-40B4-BE49-F238E27FC236}">
                    <a16:creationId xmlns:a16="http://schemas.microsoft.com/office/drawing/2014/main" id="{8EE61DCB-77DC-94BA-113C-30CCC206C04F}"/>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76" name="Text Box 109">
                <a:extLst>
                  <a:ext uri="{FF2B5EF4-FFF2-40B4-BE49-F238E27FC236}">
                    <a16:creationId xmlns:a16="http://schemas.microsoft.com/office/drawing/2014/main" id="{38356F4C-ACB1-A502-9FEE-0D7A56465154}"/>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77" name="Text Box 108">
                <a:extLst>
                  <a:ext uri="{FF2B5EF4-FFF2-40B4-BE49-F238E27FC236}">
                    <a16:creationId xmlns:a16="http://schemas.microsoft.com/office/drawing/2014/main" id="{BDF23457-CE69-E113-F9BA-BDCE37E916E8}"/>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278" name="Group 277">
                <a:extLst>
                  <a:ext uri="{FF2B5EF4-FFF2-40B4-BE49-F238E27FC236}">
                    <a16:creationId xmlns:a16="http://schemas.microsoft.com/office/drawing/2014/main" id="{6E925AA1-FB14-DEDA-E8AD-D77A8C48F9F8}"/>
                  </a:ext>
                </a:extLst>
              </p:cNvPr>
              <p:cNvGrpSpPr/>
              <p:nvPr/>
            </p:nvGrpSpPr>
            <p:grpSpPr>
              <a:xfrm>
                <a:off x="3104844" y="5071552"/>
                <a:ext cx="49700" cy="115449"/>
                <a:chOff x="3104844" y="5071552"/>
                <a:chExt cx="49700" cy="115449"/>
              </a:xfrm>
            </p:grpSpPr>
            <p:sp>
              <p:nvSpPr>
                <p:cNvPr id="285" name="Rectangle 284">
                  <a:extLst>
                    <a:ext uri="{FF2B5EF4-FFF2-40B4-BE49-F238E27FC236}">
                      <a16:creationId xmlns:a16="http://schemas.microsoft.com/office/drawing/2014/main" id="{51579C64-99C6-A6EC-2456-6603E3919327}"/>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ight Triangle 285">
                  <a:extLst>
                    <a:ext uri="{FF2B5EF4-FFF2-40B4-BE49-F238E27FC236}">
                      <a16:creationId xmlns:a16="http://schemas.microsoft.com/office/drawing/2014/main" id="{705295AC-AB9D-823F-27E1-303564C4B68D}"/>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9" name="Text Box 109">
                <a:extLst>
                  <a:ext uri="{FF2B5EF4-FFF2-40B4-BE49-F238E27FC236}">
                    <a16:creationId xmlns:a16="http://schemas.microsoft.com/office/drawing/2014/main" id="{B82FFA7B-7E1B-74B1-E5CF-52A3D143F640}"/>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80" name="Text Box 108">
                <a:extLst>
                  <a:ext uri="{FF2B5EF4-FFF2-40B4-BE49-F238E27FC236}">
                    <a16:creationId xmlns:a16="http://schemas.microsoft.com/office/drawing/2014/main" id="{939F83F5-A35E-B533-4FEA-A6619726873B}"/>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81" name="Oval 280">
                <a:extLst>
                  <a:ext uri="{FF2B5EF4-FFF2-40B4-BE49-F238E27FC236}">
                    <a16:creationId xmlns:a16="http://schemas.microsoft.com/office/drawing/2014/main" id="{9AEF7C8D-CDF4-0567-A337-D18E7E223355}"/>
                  </a:ext>
                </a:extLst>
              </p:cNvPr>
              <p:cNvSpPr>
                <a:spLocks noChangeArrowheads="1"/>
              </p:cNvSpPr>
              <p:nvPr/>
            </p:nvSpPr>
            <p:spPr bwMode="auto">
              <a:xfrm>
                <a:off x="2964936"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82" name="Oval 281">
                <a:extLst>
                  <a:ext uri="{FF2B5EF4-FFF2-40B4-BE49-F238E27FC236}">
                    <a16:creationId xmlns:a16="http://schemas.microsoft.com/office/drawing/2014/main" id="{9583EB55-2C37-AF31-E7BA-0D1C11BEA788}"/>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83" name="Text Box 108">
                <a:extLst>
                  <a:ext uri="{FF2B5EF4-FFF2-40B4-BE49-F238E27FC236}">
                    <a16:creationId xmlns:a16="http://schemas.microsoft.com/office/drawing/2014/main" id="{B02D03A6-D252-90E5-BF1B-427930BFBDEE}"/>
                  </a:ext>
                </a:extLst>
              </p:cNvPr>
              <p:cNvSpPr txBox="1">
                <a:spLocks noChangeArrowheads="1"/>
              </p:cNvSpPr>
              <p:nvPr/>
            </p:nvSpPr>
            <p:spPr bwMode="auto">
              <a:xfrm>
                <a:off x="2751441" y="508389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84" name="Oval 283">
                <a:extLst>
                  <a:ext uri="{FF2B5EF4-FFF2-40B4-BE49-F238E27FC236}">
                    <a16:creationId xmlns:a16="http://schemas.microsoft.com/office/drawing/2014/main" id="{F56D170D-8D28-5FDE-F2E5-3E703579DAFC}"/>
                  </a:ext>
                </a:extLst>
              </p:cNvPr>
              <p:cNvSpPr>
                <a:spLocks noChangeArrowheads="1"/>
              </p:cNvSpPr>
              <p:nvPr/>
            </p:nvSpPr>
            <p:spPr bwMode="auto">
              <a:xfrm>
                <a:off x="2698531" y="515035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273" name="Line 105">
              <a:extLst>
                <a:ext uri="{FF2B5EF4-FFF2-40B4-BE49-F238E27FC236}">
                  <a16:creationId xmlns:a16="http://schemas.microsoft.com/office/drawing/2014/main" id="{C6E31A6F-5784-A977-EB35-39F9B9C97D4C}"/>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287" name="Group 286">
            <a:extLst>
              <a:ext uri="{FF2B5EF4-FFF2-40B4-BE49-F238E27FC236}">
                <a16:creationId xmlns:a16="http://schemas.microsoft.com/office/drawing/2014/main" id="{D2657515-977F-DF99-B47B-065E00F9AD03}"/>
              </a:ext>
            </a:extLst>
          </p:cNvPr>
          <p:cNvGrpSpPr/>
          <p:nvPr/>
        </p:nvGrpSpPr>
        <p:grpSpPr>
          <a:xfrm>
            <a:off x="4065677" y="5306338"/>
            <a:ext cx="724531" cy="132907"/>
            <a:chOff x="1610876" y="2538073"/>
            <a:chExt cx="724531" cy="132907"/>
          </a:xfrm>
        </p:grpSpPr>
        <p:grpSp>
          <p:nvGrpSpPr>
            <p:cNvPr id="288" name="Group 287">
              <a:extLst>
                <a:ext uri="{FF2B5EF4-FFF2-40B4-BE49-F238E27FC236}">
                  <a16:creationId xmlns:a16="http://schemas.microsoft.com/office/drawing/2014/main" id="{64EF48D4-5BF1-7646-65C2-ABD00914FE46}"/>
                </a:ext>
              </a:extLst>
            </p:cNvPr>
            <p:cNvGrpSpPr/>
            <p:nvPr/>
          </p:nvGrpSpPr>
          <p:grpSpPr>
            <a:xfrm>
              <a:off x="1610876" y="2538073"/>
              <a:ext cx="705630" cy="118934"/>
              <a:chOff x="2698531" y="5071552"/>
              <a:chExt cx="705630" cy="118934"/>
            </a:xfrm>
          </p:grpSpPr>
          <p:sp>
            <p:nvSpPr>
              <p:cNvPr id="290" name="Oval 289">
                <a:extLst>
                  <a:ext uri="{FF2B5EF4-FFF2-40B4-BE49-F238E27FC236}">
                    <a16:creationId xmlns:a16="http://schemas.microsoft.com/office/drawing/2014/main" id="{EB7105F9-0E5B-98B7-0683-0D90594BFDA9}"/>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1" name="Oval 290">
                <a:extLst>
                  <a:ext uri="{FF2B5EF4-FFF2-40B4-BE49-F238E27FC236}">
                    <a16:creationId xmlns:a16="http://schemas.microsoft.com/office/drawing/2014/main" id="{4FC9B8D1-6615-6C4B-1317-83F90CB0F4B9}"/>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2" name="Text Box 109">
                <a:extLst>
                  <a:ext uri="{FF2B5EF4-FFF2-40B4-BE49-F238E27FC236}">
                    <a16:creationId xmlns:a16="http://schemas.microsoft.com/office/drawing/2014/main" id="{6C44909D-0091-A3B7-BD7A-9A0C1B1B17C0}"/>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93" name="Text Box 108">
                <a:extLst>
                  <a:ext uri="{FF2B5EF4-FFF2-40B4-BE49-F238E27FC236}">
                    <a16:creationId xmlns:a16="http://schemas.microsoft.com/office/drawing/2014/main" id="{90AB0511-6902-D71E-8D8A-11C6A1511F3A}"/>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294" name="Group 293">
                <a:extLst>
                  <a:ext uri="{FF2B5EF4-FFF2-40B4-BE49-F238E27FC236}">
                    <a16:creationId xmlns:a16="http://schemas.microsoft.com/office/drawing/2014/main" id="{A4D00077-8471-45DB-6C4D-6482F5DB3F04}"/>
                  </a:ext>
                </a:extLst>
              </p:cNvPr>
              <p:cNvGrpSpPr/>
              <p:nvPr/>
            </p:nvGrpSpPr>
            <p:grpSpPr>
              <a:xfrm>
                <a:off x="3104844" y="5071552"/>
                <a:ext cx="49700" cy="115449"/>
                <a:chOff x="3104844" y="5071552"/>
                <a:chExt cx="49700" cy="115449"/>
              </a:xfrm>
            </p:grpSpPr>
            <p:sp>
              <p:nvSpPr>
                <p:cNvPr id="301" name="Rectangle 300">
                  <a:extLst>
                    <a:ext uri="{FF2B5EF4-FFF2-40B4-BE49-F238E27FC236}">
                      <a16:creationId xmlns:a16="http://schemas.microsoft.com/office/drawing/2014/main" id="{674A4168-CE31-F9A1-9088-750A00D21FB1}"/>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ight Triangle 301">
                  <a:extLst>
                    <a:ext uri="{FF2B5EF4-FFF2-40B4-BE49-F238E27FC236}">
                      <a16:creationId xmlns:a16="http://schemas.microsoft.com/office/drawing/2014/main" id="{36DDE26A-6F49-2636-8707-FF0DC9D44C4B}"/>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5" name="Text Box 109">
                <a:extLst>
                  <a:ext uri="{FF2B5EF4-FFF2-40B4-BE49-F238E27FC236}">
                    <a16:creationId xmlns:a16="http://schemas.microsoft.com/office/drawing/2014/main" id="{57F00C7B-3CED-25E7-D1F2-2D045677AD20}"/>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296" name="Text Box 108">
                <a:extLst>
                  <a:ext uri="{FF2B5EF4-FFF2-40B4-BE49-F238E27FC236}">
                    <a16:creationId xmlns:a16="http://schemas.microsoft.com/office/drawing/2014/main" id="{FD5B0043-E94E-9191-5DF4-FAC526220516}"/>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297" name="Oval 296">
                <a:extLst>
                  <a:ext uri="{FF2B5EF4-FFF2-40B4-BE49-F238E27FC236}">
                    <a16:creationId xmlns:a16="http://schemas.microsoft.com/office/drawing/2014/main" id="{4FFB20FC-5343-DDA4-EF38-8081429B78E2}"/>
                  </a:ext>
                </a:extLst>
              </p:cNvPr>
              <p:cNvSpPr>
                <a:spLocks noChangeArrowheads="1"/>
              </p:cNvSpPr>
              <p:nvPr/>
            </p:nvSpPr>
            <p:spPr bwMode="auto">
              <a:xfrm>
                <a:off x="2964936"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8" name="Oval 297">
                <a:extLst>
                  <a:ext uri="{FF2B5EF4-FFF2-40B4-BE49-F238E27FC236}">
                    <a16:creationId xmlns:a16="http://schemas.microsoft.com/office/drawing/2014/main" id="{B2DD5DC9-65A5-6938-547D-9AE2B76DCD87}"/>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299" name="Text Box 108">
                <a:extLst>
                  <a:ext uri="{FF2B5EF4-FFF2-40B4-BE49-F238E27FC236}">
                    <a16:creationId xmlns:a16="http://schemas.microsoft.com/office/drawing/2014/main" id="{ED220260-D2AE-910A-7459-4C6C43101D9C}"/>
                  </a:ext>
                </a:extLst>
              </p:cNvPr>
              <p:cNvSpPr txBox="1">
                <a:spLocks noChangeArrowheads="1"/>
              </p:cNvSpPr>
              <p:nvPr/>
            </p:nvSpPr>
            <p:spPr bwMode="auto">
              <a:xfrm>
                <a:off x="2751441" y="508389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00" name="Oval 299">
                <a:extLst>
                  <a:ext uri="{FF2B5EF4-FFF2-40B4-BE49-F238E27FC236}">
                    <a16:creationId xmlns:a16="http://schemas.microsoft.com/office/drawing/2014/main" id="{A63A2DC6-A5B2-5E70-D1D4-D814D3D7F594}"/>
                  </a:ext>
                </a:extLst>
              </p:cNvPr>
              <p:cNvSpPr>
                <a:spLocks noChangeArrowheads="1"/>
              </p:cNvSpPr>
              <p:nvPr/>
            </p:nvSpPr>
            <p:spPr bwMode="auto">
              <a:xfrm>
                <a:off x="2698531" y="515035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289" name="Line 105">
              <a:extLst>
                <a:ext uri="{FF2B5EF4-FFF2-40B4-BE49-F238E27FC236}">
                  <a16:creationId xmlns:a16="http://schemas.microsoft.com/office/drawing/2014/main" id="{047CB2CE-926D-5DBB-00E5-FE8F37C3E07C}"/>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303" name="Group 302">
            <a:extLst>
              <a:ext uri="{FF2B5EF4-FFF2-40B4-BE49-F238E27FC236}">
                <a16:creationId xmlns:a16="http://schemas.microsoft.com/office/drawing/2014/main" id="{062BE094-1504-61BA-A3CE-615D104CAEEE}"/>
              </a:ext>
            </a:extLst>
          </p:cNvPr>
          <p:cNvGrpSpPr/>
          <p:nvPr/>
        </p:nvGrpSpPr>
        <p:grpSpPr>
          <a:xfrm>
            <a:off x="4065677" y="3525792"/>
            <a:ext cx="867074" cy="184160"/>
            <a:chOff x="3879017" y="5062231"/>
            <a:chExt cx="867074" cy="184160"/>
          </a:xfrm>
        </p:grpSpPr>
        <p:grpSp>
          <p:nvGrpSpPr>
            <p:cNvPr id="304" name="Group 303">
              <a:extLst>
                <a:ext uri="{FF2B5EF4-FFF2-40B4-BE49-F238E27FC236}">
                  <a16:creationId xmlns:a16="http://schemas.microsoft.com/office/drawing/2014/main" id="{DA381FB9-EF48-4CE8-6A92-D54243AC6B5F}"/>
                </a:ext>
              </a:extLst>
            </p:cNvPr>
            <p:cNvGrpSpPr/>
            <p:nvPr/>
          </p:nvGrpSpPr>
          <p:grpSpPr>
            <a:xfrm>
              <a:off x="3879017" y="5113296"/>
              <a:ext cx="867074" cy="133095"/>
              <a:chOff x="2729892" y="5168255"/>
              <a:chExt cx="867074" cy="133095"/>
            </a:xfrm>
          </p:grpSpPr>
          <p:grpSp>
            <p:nvGrpSpPr>
              <p:cNvPr id="306" name="Group 305">
                <a:extLst>
                  <a:ext uri="{FF2B5EF4-FFF2-40B4-BE49-F238E27FC236}">
                    <a16:creationId xmlns:a16="http://schemas.microsoft.com/office/drawing/2014/main" id="{C4FB04E2-8857-5E7D-535C-C19B32430255}"/>
                  </a:ext>
                </a:extLst>
              </p:cNvPr>
              <p:cNvGrpSpPr/>
              <p:nvPr/>
            </p:nvGrpSpPr>
            <p:grpSpPr>
              <a:xfrm>
                <a:off x="2731361" y="5168255"/>
                <a:ext cx="840914" cy="118139"/>
                <a:chOff x="2731361" y="5074037"/>
                <a:chExt cx="840914" cy="118139"/>
              </a:xfrm>
            </p:grpSpPr>
            <p:sp>
              <p:nvSpPr>
                <p:cNvPr id="308" name="Text Box 108">
                  <a:extLst>
                    <a:ext uri="{FF2B5EF4-FFF2-40B4-BE49-F238E27FC236}">
                      <a16:creationId xmlns:a16="http://schemas.microsoft.com/office/drawing/2014/main" id="{14171369-D9C7-FED3-7574-5F304C3A67E0}"/>
                    </a:ext>
                  </a:extLst>
                </p:cNvPr>
                <p:cNvSpPr txBox="1">
                  <a:spLocks noChangeArrowheads="1"/>
                </p:cNvSpPr>
                <p:nvPr/>
              </p:nvSpPr>
              <p:spPr bwMode="auto">
                <a:xfrm>
                  <a:off x="3035924"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09" name="Text Box 108">
                  <a:extLst>
                    <a:ext uri="{FF2B5EF4-FFF2-40B4-BE49-F238E27FC236}">
                      <a16:creationId xmlns:a16="http://schemas.microsoft.com/office/drawing/2014/main" id="{DA9EAE8B-8935-D7E6-9B40-C8D6712B85D9}"/>
                    </a:ext>
                  </a:extLst>
                </p:cNvPr>
                <p:cNvSpPr txBox="1">
                  <a:spLocks noChangeArrowheads="1"/>
                </p:cNvSpPr>
                <p:nvPr/>
              </p:nvSpPr>
              <p:spPr bwMode="auto">
                <a:xfrm>
                  <a:off x="290822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10" name="Oval 309">
                  <a:extLst>
                    <a:ext uri="{FF2B5EF4-FFF2-40B4-BE49-F238E27FC236}">
                      <a16:creationId xmlns:a16="http://schemas.microsoft.com/office/drawing/2014/main" id="{50EFF221-2993-4220-BC1C-F2784D0E1EB0}"/>
                    </a:ext>
                  </a:extLst>
                </p:cNvPr>
                <p:cNvSpPr>
                  <a:spLocks noChangeArrowheads="1"/>
                </p:cNvSpPr>
                <p:nvPr/>
              </p:nvSpPr>
              <p:spPr bwMode="auto">
                <a:xfrm>
                  <a:off x="2987573"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1" name="Oval 310">
                  <a:extLst>
                    <a:ext uri="{FF2B5EF4-FFF2-40B4-BE49-F238E27FC236}">
                      <a16:creationId xmlns:a16="http://schemas.microsoft.com/office/drawing/2014/main" id="{F8747191-3049-76BB-BFBE-6529CEADC8BE}"/>
                    </a:ext>
                  </a:extLst>
                </p:cNvPr>
                <p:cNvSpPr>
                  <a:spLocks noChangeArrowheads="1"/>
                </p:cNvSpPr>
                <p:nvPr/>
              </p:nvSpPr>
              <p:spPr bwMode="auto">
                <a:xfrm>
                  <a:off x="2860558"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2" name="Text Box 108">
                  <a:extLst>
                    <a:ext uri="{FF2B5EF4-FFF2-40B4-BE49-F238E27FC236}">
                      <a16:creationId xmlns:a16="http://schemas.microsoft.com/office/drawing/2014/main" id="{5F9F0EE6-6A16-7454-947E-A16675C8B645}"/>
                    </a:ext>
                  </a:extLst>
                </p:cNvPr>
                <p:cNvSpPr txBox="1">
                  <a:spLocks noChangeArrowheads="1"/>
                </p:cNvSpPr>
                <p:nvPr/>
              </p:nvSpPr>
              <p:spPr bwMode="auto">
                <a:xfrm>
                  <a:off x="2778645" y="508799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13" name="Oval 312">
                  <a:extLst>
                    <a:ext uri="{FF2B5EF4-FFF2-40B4-BE49-F238E27FC236}">
                      <a16:creationId xmlns:a16="http://schemas.microsoft.com/office/drawing/2014/main" id="{5845EB44-E949-22D3-7F69-88749946F8CD}"/>
                    </a:ext>
                  </a:extLst>
                </p:cNvPr>
                <p:cNvSpPr>
                  <a:spLocks noChangeArrowheads="1"/>
                </p:cNvSpPr>
                <p:nvPr/>
              </p:nvSpPr>
              <p:spPr bwMode="auto">
                <a:xfrm>
                  <a:off x="273136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nvGrpSpPr>
                <p:cNvPr id="314" name="Group 313">
                  <a:extLst>
                    <a:ext uri="{FF2B5EF4-FFF2-40B4-BE49-F238E27FC236}">
                      <a16:creationId xmlns:a16="http://schemas.microsoft.com/office/drawing/2014/main" id="{15A43466-8E5D-5CCC-732D-7D3D3CE6934C}"/>
                    </a:ext>
                  </a:extLst>
                </p:cNvPr>
                <p:cNvGrpSpPr/>
                <p:nvPr/>
              </p:nvGrpSpPr>
              <p:grpSpPr>
                <a:xfrm>
                  <a:off x="3124938" y="5074037"/>
                  <a:ext cx="49700" cy="115449"/>
                  <a:chOff x="3124938" y="5074037"/>
                  <a:chExt cx="49700" cy="115449"/>
                </a:xfrm>
              </p:grpSpPr>
              <p:sp>
                <p:nvSpPr>
                  <p:cNvPr id="321" name="Rectangle 320">
                    <a:extLst>
                      <a:ext uri="{FF2B5EF4-FFF2-40B4-BE49-F238E27FC236}">
                        <a16:creationId xmlns:a16="http://schemas.microsoft.com/office/drawing/2014/main" id="{EDD00D05-5537-F518-DB69-09F138BD6E5E}"/>
                      </a:ext>
                    </a:extLst>
                  </p:cNvPr>
                  <p:cNvSpPr/>
                  <p:nvPr/>
                </p:nvSpPr>
                <p:spPr>
                  <a:xfrm>
                    <a:off x="3124938" y="5126708"/>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ight Triangle 321">
                    <a:extLst>
                      <a:ext uri="{FF2B5EF4-FFF2-40B4-BE49-F238E27FC236}">
                        <a16:creationId xmlns:a16="http://schemas.microsoft.com/office/drawing/2014/main" id="{3BE999E4-0FCE-0154-6103-A027617F0F95}"/>
                      </a:ext>
                    </a:extLst>
                  </p:cNvPr>
                  <p:cNvSpPr/>
                  <p:nvPr/>
                </p:nvSpPr>
                <p:spPr>
                  <a:xfrm>
                    <a:off x="3124938" y="5074037"/>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5" name="Text Box 108">
                  <a:extLst>
                    <a:ext uri="{FF2B5EF4-FFF2-40B4-BE49-F238E27FC236}">
                      <a16:creationId xmlns:a16="http://schemas.microsoft.com/office/drawing/2014/main" id="{3E4B1C27-D436-C33B-9BB5-C452A02FFDD7}"/>
                    </a:ext>
                  </a:extLst>
                </p:cNvPr>
                <p:cNvSpPr txBox="1">
                  <a:spLocks noChangeArrowheads="1"/>
                </p:cNvSpPr>
                <p:nvPr/>
              </p:nvSpPr>
              <p:spPr bwMode="auto">
                <a:xfrm>
                  <a:off x="3460165"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16" name="Text Box 108">
                  <a:extLst>
                    <a:ext uri="{FF2B5EF4-FFF2-40B4-BE49-F238E27FC236}">
                      <a16:creationId xmlns:a16="http://schemas.microsoft.com/office/drawing/2014/main" id="{FCC768A0-4B9E-54D5-77A8-F726A6A943B0}"/>
                    </a:ext>
                  </a:extLst>
                </p:cNvPr>
                <p:cNvSpPr txBox="1">
                  <a:spLocks noChangeArrowheads="1"/>
                </p:cNvSpPr>
                <p:nvPr/>
              </p:nvSpPr>
              <p:spPr bwMode="auto">
                <a:xfrm>
                  <a:off x="3332467"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17" name="Oval 316">
                  <a:extLst>
                    <a:ext uri="{FF2B5EF4-FFF2-40B4-BE49-F238E27FC236}">
                      <a16:creationId xmlns:a16="http://schemas.microsoft.com/office/drawing/2014/main" id="{98CFCC11-E749-727F-28D5-1AC1F234015B}"/>
                    </a:ext>
                  </a:extLst>
                </p:cNvPr>
                <p:cNvSpPr>
                  <a:spLocks noChangeArrowheads="1"/>
                </p:cNvSpPr>
                <p:nvPr/>
              </p:nvSpPr>
              <p:spPr bwMode="auto">
                <a:xfrm>
                  <a:off x="3403364"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8" name="Oval 317">
                  <a:extLst>
                    <a:ext uri="{FF2B5EF4-FFF2-40B4-BE49-F238E27FC236}">
                      <a16:creationId xmlns:a16="http://schemas.microsoft.com/office/drawing/2014/main" id="{26739B5D-1FE1-C740-18A3-9E85AC02E897}"/>
                    </a:ext>
                  </a:extLst>
                </p:cNvPr>
                <p:cNvSpPr>
                  <a:spLocks noChangeArrowheads="1"/>
                </p:cNvSpPr>
                <p:nvPr/>
              </p:nvSpPr>
              <p:spPr bwMode="auto">
                <a:xfrm>
                  <a:off x="3274659" y="514991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19" name="Text Box 108">
                  <a:extLst>
                    <a:ext uri="{FF2B5EF4-FFF2-40B4-BE49-F238E27FC236}">
                      <a16:creationId xmlns:a16="http://schemas.microsoft.com/office/drawing/2014/main" id="{A2B6C195-E2A1-36F3-EC9D-ABCECAFD6533}"/>
                    </a:ext>
                  </a:extLst>
                </p:cNvPr>
                <p:cNvSpPr txBox="1">
                  <a:spLocks noChangeArrowheads="1"/>
                </p:cNvSpPr>
                <p:nvPr/>
              </p:nvSpPr>
              <p:spPr bwMode="auto">
                <a:xfrm>
                  <a:off x="3202886" y="508461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320" name="Oval 319">
                  <a:extLst>
                    <a:ext uri="{FF2B5EF4-FFF2-40B4-BE49-F238E27FC236}">
                      <a16:creationId xmlns:a16="http://schemas.microsoft.com/office/drawing/2014/main" id="{FD021AE9-53FA-FB72-98F5-6E690432E551}"/>
                    </a:ext>
                  </a:extLst>
                </p:cNvPr>
                <p:cNvSpPr>
                  <a:spLocks noChangeArrowheads="1"/>
                </p:cNvSpPr>
                <p:nvPr/>
              </p:nvSpPr>
              <p:spPr bwMode="auto">
                <a:xfrm>
                  <a:off x="3533510" y="5146533"/>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07" name="Line 105">
                <a:extLst>
                  <a:ext uri="{FF2B5EF4-FFF2-40B4-BE49-F238E27FC236}">
                    <a16:creationId xmlns:a16="http://schemas.microsoft.com/office/drawing/2014/main" id="{9A59875B-5F04-3B48-53AA-35F4AFD3A414}"/>
                  </a:ext>
                </a:extLst>
              </p:cNvPr>
              <p:cNvSpPr>
                <a:spLocks noChangeShapeType="1"/>
              </p:cNvSpPr>
              <p:nvPr/>
            </p:nvSpPr>
            <p:spPr bwMode="auto">
              <a:xfrm flipV="1">
                <a:off x="2729892" y="5296280"/>
                <a:ext cx="867074" cy="507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305" name="Right Triangle 304">
              <a:extLst>
                <a:ext uri="{FF2B5EF4-FFF2-40B4-BE49-F238E27FC236}">
                  <a16:creationId xmlns:a16="http://schemas.microsoft.com/office/drawing/2014/main" id="{95FC78D6-66E7-F5E1-5475-4B67AA93527F}"/>
                </a:ext>
              </a:extLst>
            </p:cNvPr>
            <p:cNvSpPr/>
            <p:nvPr/>
          </p:nvSpPr>
          <p:spPr>
            <a:xfrm>
              <a:off x="4275323" y="5062231"/>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 name="Group 322">
            <a:extLst>
              <a:ext uri="{FF2B5EF4-FFF2-40B4-BE49-F238E27FC236}">
                <a16:creationId xmlns:a16="http://schemas.microsoft.com/office/drawing/2014/main" id="{386B436C-49D9-D0D6-F4AA-EC37A6E4A64B}"/>
              </a:ext>
            </a:extLst>
          </p:cNvPr>
          <p:cNvGrpSpPr/>
          <p:nvPr/>
        </p:nvGrpSpPr>
        <p:grpSpPr>
          <a:xfrm>
            <a:off x="4065677" y="3975100"/>
            <a:ext cx="773845" cy="185541"/>
            <a:chOff x="1549601" y="2485032"/>
            <a:chExt cx="773845" cy="185541"/>
          </a:xfrm>
        </p:grpSpPr>
        <p:grpSp>
          <p:nvGrpSpPr>
            <p:cNvPr id="324" name="Group 323">
              <a:extLst>
                <a:ext uri="{FF2B5EF4-FFF2-40B4-BE49-F238E27FC236}">
                  <a16:creationId xmlns:a16="http://schemas.microsoft.com/office/drawing/2014/main" id="{842EE622-634C-0F51-EC90-E1C0117B6BDD}"/>
                </a:ext>
              </a:extLst>
            </p:cNvPr>
            <p:cNvGrpSpPr/>
            <p:nvPr/>
          </p:nvGrpSpPr>
          <p:grpSpPr>
            <a:xfrm>
              <a:off x="1549601" y="2538073"/>
              <a:ext cx="773845" cy="132500"/>
              <a:chOff x="1549601" y="2538073"/>
              <a:chExt cx="773845" cy="132500"/>
            </a:xfrm>
          </p:grpSpPr>
          <p:grpSp>
            <p:nvGrpSpPr>
              <p:cNvPr id="326" name="Group 325">
                <a:extLst>
                  <a:ext uri="{FF2B5EF4-FFF2-40B4-BE49-F238E27FC236}">
                    <a16:creationId xmlns:a16="http://schemas.microsoft.com/office/drawing/2014/main" id="{450654C0-389A-F554-0705-5D94BFC88BAA}"/>
                  </a:ext>
                </a:extLst>
              </p:cNvPr>
              <p:cNvGrpSpPr/>
              <p:nvPr/>
            </p:nvGrpSpPr>
            <p:grpSpPr>
              <a:xfrm>
                <a:off x="1549601" y="2538073"/>
                <a:ext cx="766905" cy="120307"/>
                <a:chOff x="2637256" y="5071552"/>
                <a:chExt cx="766905" cy="120307"/>
              </a:xfrm>
            </p:grpSpPr>
            <p:sp>
              <p:nvSpPr>
                <p:cNvPr id="330" name="Oval 329">
                  <a:extLst>
                    <a:ext uri="{FF2B5EF4-FFF2-40B4-BE49-F238E27FC236}">
                      <a16:creationId xmlns:a16="http://schemas.microsoft.com/office/drawing/2014/main" id="{812AED63-5589-0F7C-F832-295154E8BF6D}"/>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331" name="Oval 330">
                  <a:extLst>
                    <a:ext uri="{FF2B5EF4-FFF2-40B4-BE49-F238E27FC236}">
                      <a16:creationId xmlns:a16="http://schemas.microsoft.com/office/drawing/2014/main" id="{8943519D-ABF6-1F18-E467-F9387DCDFF5D}"/>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443" name="Text Box 109">
                  <a:extLst>
                    <a:ext uri="{FF2B5EF4-FFF2-40B4-BE49-F238E27FC236}">
                      <a16:creationId xmlns:a16="http://schemas.microsoft.com/office/drawing/2014/main" id="{ED27C457-5696-8578-C5EF-43C46DB1F1DC}"/>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44" name="Text Box 108">
                  <a:extLst>
                    <a:ext uri="{FF2B5EF4-FFF2-40B4-BE49-F238E27FC236}">
                      <a16:creationId xmlns:a16="http://schemas.microsoft.com/office/drawing/2014/main" id="{94841DE2-7213-CDF3-0BB5-5DDB20582646}"/>
                    </a:ext>
                  </a:extLst>
                </p:cNvPr>
                <p:cNvSpPr txBox="1">
                  <a:spLocks noChangeArrowheads="1"/>
                </p:cNvSpPr>
                <p:nvPr/>
              </p:nvSpPr>
              <p:spPr bwMode="auto">
                <a:xfrm>
                  <a:off x="2827500"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445" name="Group 444">
                  <a:extLst>
                    <a:ext uri="{FF2B5EF4-FFF2-40B4-BE49-F238E27FC236}">
                      <a16:creationId xmlns:a16="http://schemas.microsoft.com/office/drawing/2014/main" id="{67F6DDE8-B16C-9D2A-92B4-D6F1C4565E69}"/>
                    </a:ext>
                  </a:extLst>
                </p:cNvPr>
                <p:cNvGrpSpPr/>
                <p:nvPr/>
              </p:nvGrpSpPr>
              <p:grpSpPr>
                <a:xfrm>
                  <a:off x="3092916" y="5071552"/>
                  <a:ext cx="49700" cy="115449"/>
                  <a:chOff x="3092916" y="5071552"/>
                  <a:chExt cx="49700" cy="115449"/>
                </a:xfrm>
              </p:grpSpPr>
              <p:sp>
                <p:nvSpPr>
                  <p:cNvPr id="1026" name="Rectangle 1025">
                    <a:extLst>
                      <a:ext uri="{FF2B5EF4-FFF2-40B4-BE49-F238E27FC236}">
                        <a16:creationId xmlns:a16="http://schemas.microsoft.com/office/drawing/2014/main" id="{72FB31E6-7DA0-CE20-F151-1F1985F24613}"/>
                      </a:ext>
                    </a:extLst>
                  </p:cNvPr>
                  <p:cNvSpPr/>
                  <p:nvPr/>
                </p:nvSpPr>
                <p:spPr>
                  <a:xfrm>
                    <a:off x="3092916"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ight Triangle 1026">
                    <a:extLst>
                      <a:ext uri="{FF2B5EF4-FFF2-40B4-BE49-F238E27FC236}">
                        <a16:creationId xmlns:a16="http://schemas.microsoft.com/office/drawing/2014/main" id="{F0179878-5E97-9D4D-C2FE-DAFEE92CCD77}"/>
                      </a:ext>
                    </a:extLst>
                  </p:cNvPr>
                  <p:cNvSpPr/>
                  <p:nvPr/>
                </p:nvSpPr>
                <p:spPr>
                  <a:xfrm>
                    <a:off x="3092916"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6" name="Text Box 109">
                  <a:extLst>
                    <a:ext uri="{FF2B5EF4-FFF2-40B4-BE49-F238E27FC236}">
                      <a16:creationId xmlns:a16="http://schemas.microsoft.com/office/drawing/2014/main" id="{54ED4DF0-518C-A7A1-F4A5-7407ED8E6143}"/>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447" name="Text Box 108">
                  <a:extLst>
                    <a:ext uri="{FF2B5EF4-FFF2-40B4-BE49-F238E27FC236}">
                      <a16:creationId xmlns:a16="http://schemas.microsoft.com/office/drawing/2014/main" id="{78B8550F-15C1-551C-B5C2-C3C1C2CA04B7}"/>
                    </a:ext>
                  </a:extLst>
                </p:cNvPr>
                <p:cNvSpPr txBox="1">
                  <a:spLocks noChangeArrowheads="1"/>
                </p:cNvSpPr>
                <p:nvPr/>
              </p:nvSpPr>
              <p:spPr bwMode="auto">
                <a:xfrm>
                  <a:off x="2687481" y="5086303"/>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24" name="Oval 1023">
                  <a:extLst>
                    <a:ext uri="{FF2B5EF4-FFF2-40B4-BE49-F238E27FC236}">
                      <a16:creationId xmlns:a16="http://schemas.microsoft.com/office/drawing/2014/main" id="{51F8590F-7C0A-3629-A2C3-95324D4E5B50}"/>
                    </a:ext>
                  </a:extLst>
                </p:cNvPr>
                <p:cNvSpPr>
                  <a:spLocks noChangeArrowheads="1"/>
                </p:cNvSpPr>
                <p:nvPr/>
              </p:nvSpPr>
              <p:spPr bwMode="auto">
                <a:xfrm>
                  <a:off x="2772428" y="5150660"/>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25" name="Oval 1024">
                  <a:extLst>
                    <a:ext uri="{FF2B5EF4-FFF2-40B4-BE49-F238E27FC236}">
                      <a16:creationId xmlns:a16="http://schemas.microsoft.com/office/drawing/2014/main" id="{40980CA3-5778-0C42-AF7D-D909C53B07E0}"/>
                    </a:ext>
                  </a:extLst>
                </p:cNvPr>
                <p:cNvSpPr>
                  <a:spLocks noChangeArrowheads="1"/>
                </p:cNvSpPr>
                <p:nvPr/>
              </p:nvSpPr>
              <p:spPr bwMode="auto">
                <a:xfrm>
                  <a:off x="2637256" y="515463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327" name="Line 105">
                <a:extLst>
                  <a:ext uri="{FF2B5EF4-FFF2-40B4-BE49-F238E27FC236}">
                    <a16:creationId xmlns:a16="http://schemas.microsoft.com/office/drawing/2014/main" id="{39931418-6D43-05BC-7DC1-6C35E30C4051}"/>
                  </a:ext>
                </a:extLst>
              </p:cNvPr>
              <p:cNvSpPr>
                <a:spLocks noChangeShapeType="1"/>
              </p:cNvSpPr>
              <p:nvPr/>
            </p:nvSpPr>
            <p:spPr bwMode="auto">
              <a:xfrm>
                <a:off x="1550504" y="2670573"/>
                <a:ext cx="772942"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sp>
            <p:nvSpPr>
              <p:cNvPr id="328" name="Text Box 108">
                <a:extLst>
                  <a:ext uri="{FF2B5EF4-FFF2-40B4-BE49-F238E27FC236}">
                    <a16:creationId xmlns:a16="http://schemas.microsoft.com/office/drawing/2014/main" id="{739415B2-A4AC-5AEF-68A2-2426D364E1BD}"/>
                  </a:ext>
                </a:extLst>
              </p:cNvPr>
              <p:cNvSpPr txBox="1">
                <a:spLocks noChangeArrowheads="1"/>
              </p:cNvSpPr>
              <p:nvPr/>
            </p:nvSpPr>
            <p:spPr bwMode="auto">
              <a:xfrm>
                <a:off x="1917655" y="2593483"/>
                <a:ext cx="57496" cy="62270"/>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329" name="Text Box 108">
                <a:extLst>
                  <a:ext uri="{FF2B5EF4-FFF2-40B4-BE49-F238E27FC236}">
                    <a16:creationId xmlns:a16="http://schemas.microsoft.com/office/drawing/2014/main" id="{CE609431-A02A-318B-3D96-D50CB54A597E}"/>
                  </a:ext>
                </a:extLst>
              </p:cNvPr>
              <p:cNvSpPr txBox="1">
                <a:spLocks noChangeArrowheads="1"/>
              </p:cNvSpPr>
              <p:nvPr/>
            </p:nvSpPr>
            <p:spPr bwMode="auto">
              <a:xfrm>
                <a:off x="1834165" y="2593483"/>
                <a:ext cx="57496" cy="62270"/>
              </a:xfrm>
              <a:prstGeom prst="rect">
                <a:avLst/>
              </a:prstGeom>
              <a:solidFill>
                <a:srgbClr val="FFFF00"/>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325" name="Right Triangle 324">
              <a:extLst>
                <a:ext uri="{FF2B5EF4-FFF2-40B4-BE49-F238E27FC236}">
                  <a16:creationId xmlns:a16="http://schemas.microsoft.com/office/drawing/2014/main" id="{E990857B-127F-6583-5DC9-4EB777AA45FB}"/>
                </a:ext>
              </a:extLst>
            </p:cNvPr>
            <p:cNvSpPr/>
            <p:nvPr/>
          </p:nvSpPr>
          <p:spPr>
            <a:xfrm>
              <a:off x="2005260" y="2485032"/>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5B92AA32-E19F-1198-3C56-8EC7386C0D70}"/>
              </a:ext>
            </a:extLst>
          </p:cNvPr>
          <p:cNvGrpSpPr/>
          <p:nvPr/>
        </p:nvGrpSpPr>
        <p:grpSpPr>
          <a:xfrm>
            <a:off x="4065677" y="4881744"/>
            <a:ext cx="724531" cy="132907"/>
            <a:chOff x="1610876" y="2538073"/>
            <a:chExt cx="724531" cy="132907"/>
          </a:xfrm>
        </p:grpSpPr>
        <p:grpSp>
          <p:nvGrpSpPr>
            <p:cNvPr id="1029" name="Group 1028">
              <a:extLst>
                <a:ext uri="{FF2B5EF4-FFF2-40B4-BE49-F238E27FC236}">
                  <a16:creationId xmlns:a16="http://schemas.microsoft.com/office/drawing/2014/main" id="{8EC14B7C-2696-36A0-1E4B-B014AEE58C03}"/>
                </a:ext>
              </a:extLst>
            </p:cNvPr>
            <p:cNvGrpSpPr/>
            <p:nvPr/>
          </p:nvGrpSpPr>
          <p:grpSpPr>
            <a:xfrm>
              <a:off x="1610876" y="2538073"/>
              <a:ext cx="705630" cy="118934"/>
              <a:chOff x="2698531" y="5071552"/>
              <a:chExt cx="705630" cy="118934"/>
            </a:xfrm>
          </p:grpSpPr>
          <p:sp>
            <p:nvSpPr>
              <p:cNvPr id="1031" name="Oval 1030">
                <a:extLst>
                  <a:ext uri="{FF2B5EF4-FFF2-40B4-BE49-F238E27FC236}">
                    <a16:creationId xmlns:a16="http://schemas.microsoft.com/office/drawing/2014/main" id="{3547A7BE-74E1-05F8-35A1-783ED34A9535}"/>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32" name="Oval 1031">
                <a:extLst>
                  <a:ext uri="{FF2B5EF4-FFF2-40B4-BE49-F238E27FC236}">
                    <a16:creationId xmlns:a16="http://schemas.microsoft.com/office/drawing/2014/main" id="{0B019420-3C68-8D5A-8D14-CDEE836BB227}"/>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33" name="Text Box 109">
                <a:extLst>
                  <a:ext uri="{FF2B5EF4-FFF2-40B4-BE49-F238E27FC236}">
                    <a16:creationId xmlns:a16="http://schemas.microsoft.com/office/drawing/2014/main" id="{7F7E054A-200E-0D93-148D-BFE330B453D0}"/>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34" name="Text Box 108">
                <a:extLst>
                  <a:ext uri="{FF2B5EF4-FFF2-40B4-BE49-F238E27FC236}">
                    <a16:creationId xmlns:a16="http://schemas.microsoft.com/office/drawing/2014/main" id="{8D89B20A-AC90-B539-F283-A76F1F41F795}"/>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1035" name="Group 1034">
                <a:extLst>
                  <a:ext uri="{FF2B5EF4-FFF2-40B4-BE49-F238E27FC236}">
                    <a16:creationId xmlns:a16="http://schemas.microsoft.com/office/drawing/2014/main" id="{FB5156EC-6435-D2B7-134B-03692D1BC097}"/>
                  </a:ext>
                </a:extLst>
              </p:cNvPr>
              <p:cNvGrpSpPr/>
              <p:nvPr/>
            </p:nvGrpSpPr>
            <p:grpSpPr>
              <a:xfrm>
                <a:off x="3104844" y="5071552"/>
                <a:ext cx="49700" cy="115449"/>
                <a:chOff x="3104844" y="5071552"/>
                <a:chExt cx="49700" cy="115449"/>
              </a:xfrm>
            </p:grpSpPr>
            <p:sp>
              <p:nvSpPr>
                <p:cNvPr id="1042" name="Rectangle 1041">
                  <a:extLst>
                    <a:ext uri="{FF2B5EF4-FFF2-40B4-BE49-F238E27FC236}">
                      <a16:creationId xmlns:a16="http://schemas.microsoft.com/office/drawing/2014/main" id="{9AE84B93-7954-8C3B-ED10-1BBEB86AEF2B}"/>
                    </a:ext>
                  </a:extLst>
                </p:cNvPr>
                <p:cNvSpPr/>
                <p:nvPr/>
              </p:nvSpPr>
              <p:spPr>
                <a:xfrm>
                  <a:off x="3104844"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ight Triangle 1042">
                  <a:extLst>
                    <a:ext uri="{FF2B5EF4-FFF2-40B4-BE49-F238E27FC236}">
                      <a16:creationId xmlns:a16="http://schemas.microsoft.com/office/drawing/2014/main" id="{153BF16D-39C2-3CB7-A46F-7682525A7524}"/>
                    </a:ext>
                  </a:extLst>
                </p:cNvPr>
                <p:cNvSpPr/>
                <p:nvPr/>
              </p:nvSpPr>
              <p:spPr>
                <a:xfrm>
                  <a:off x="3104844"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 Box 109">
                <a:extLst>
                  <a:ext uri="{FF2B5EF4-FFF2-40B4-BE49-F238E27FC236}">
                    <a16:creationId xmlns:a16="http://schemas.microsoft.com/office/drawing/2014/main" id="{7E9BAD9B-8FAA-DC5B-6CE6-B6A5053DD36D}"/>
                  </a:ext>
                </a:extLst>
              </p:cNvPr>
              <p:cNvSpPr txBox="1">
                <a:spLocks noChangeArrowheads="1"/>
              </p:cNvSpPr>
              <p:nvPr/>
            </p:nvSpPr>
            <p:spPr bwMode="auto">
              <a:xfrm>
                <a:off x="3174264" y="5083217"/>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37" name="Text Box 108">
                <a:extLst>
                  <a:ext uri="{FF2B5EF4-FFF2-40B4-BE49-F238E27FC236}">
                    <a16:creationId xmlns:a16="http://schemas.microsoft.com/office/drawing/2014/main" id="{B0FA55D4-B8BC-8012-B093-17D06C225FF8}"/>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38" name="Oval 1037">
                <a:extLst>
                  <a:ext uri="{FF2B5EF4-FFF2-40B4-BE49-F238E27FC236}">
                    <a16:creationId xmlns:a16="http://schemas.microsoft.com/office/drawing/2014/main" id="{02B80AB8-A921-68D1-2281-62759EEB59BB}"/>
                  </a:ext>
                </a:extLst>
              </p:cNvPr>
              <p:cNvSpPr>
                <a:spLocks noChangeArrowheads="1"/>
              </p:cNvSpPr>
              <p:nvPr/>
            </p:nvSpPr>
            <p:spPr bwMode="auto">
              <a:xfrm>
                <a:off x="2964936" y="514977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39" name="Oval 1038">
                <a:extLst>
                  <a:ext uri="{FF2B5EF4-FFF2-40B4-BE49-F238E27FC236}">
                    <a16:creationId xmlns:a16="http://schemas.microsoft.com/office/drawing/2014/main" id="{F4067D4A-35B0-4D27-FA87-0238C9597D64}"/>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40" name="Text Box 108">
                <a:extLst>
                  <a:ext uri="{FF2B5EF4-FFF2-40B4-BE49-F238E27FC236}">
                    <a16:creationId xmlns:a16="http://schemas.microsoft.com/office/drawing/2014/main" id="{DD90ED9F-28FE-B62A-4857-459BD1370BEB}"/>
                  </a:ext>
                </a:extLst>
              </p:cNvPr>
              <p:cNvSpPr txBox="1">
                <a:spLocks noChangeArrowheads="1"/>
              </p:cNvSpPr>
              <p:nvPr/>
            </p:nvSpPr>
            <p:spPr bwMode="auto">
              <a:xfrm>
                <a:off x="2751441" y="5083895"/>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41" name="Oval 1040">
                <a:extLst>
                  <a:ext uri="{FF2B5EF4-FFF2-40B4-BE49-F238E27FC236}">
                    <a16:creationId xmlns:a16="http://schemas.microsoft.com/office/drawing/2014/main" id="{A9C8BC73-5036-92D6-0352-6D921ACD305B}"/>
                  </a:ext>
                </a:extLst>
              </p:cNvPr>
              <p:cNvSpPr>
                <a:spLocks noChangeArrowheads="1"/>
              </p:cNvSpPr>
              <p:nvPr/>
            </p:nvSpPr>
            <p:spPr bwMode="auto">
              <a:xfrm>
                <a:off x="2698531" y="515035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1030" name="Line 105">
              <a:extLst>
                <a:ext uri="{FF2B5EF4-FFF2-40B4-BE49-F238E27FC236}">
                  <a16:creationId xmlns:a16="http://schemas.microsoft.com/office/drawing/2014/main" id="{3FCB7E84-EE7A-9AED-9975-2A5D13767ED4}"/>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grpSp>
        <p:nvGrpSpPr>
          <p:cNvPr id="1061" name="Group 1060">
            <a:extLst>
              <a:ext uri="{FF2B5EF4-FFF2-40B4-BE49-F238E27FC236}">
                <a16:creationId xmlns:a16="http://schemas.microsoft.com/office/drawing/2014/main" id="{82156744-6777-C8BF-B6BC-3542D673BAFE}"/>
              </a:ext>
            </a:extLst>
          </p:cNvPr>
          <p:cNvGrpSpPr/>
          <p:nvPr/>
        </p:nvGrpSpPr>
        <p:grpSpPr>
          <a:xfrm>
            <a:off x="4065677" y="4438814"/>
            <a:ext cx="928890" cy="130921"/>
            <a:chOff x="4826441" y="2231649"/>
            <a:chExt cx="928890" cy="130921"/>
          </a:xfrm>
        </p:grpSpPr>
        <p:grpSp>
          <p:nvGrpSpPr>
            <p:cNvPr id="1062" name="Group 1061">
              <a:extLst>
                <a:ext uri="{FF2B5EF4-FFF2-40B4-BE49-F238E27FC236}">
                  <a16:creationId xmlns:a16="http://schemas.microsoft.com/office/drawing/2014/main" id="{087998D0-9B3C-C41E-9F73-B8014FB0F873}"/>
                </a:ext>
              </a:extLst>
            </p:cNvPr>
            <p:cNvGrpSpPr/>
            <p:nvPr/>
          </p:nvGrpSpPr>
          <p:grpSpPr>
            <a:xfrm>
              <a:off x="4826441" y="2231649"/>
              <a:ext cx="912986" cy="130921"/>
              <a:chOff x="4826441" y="2231649"/>
              <a:chExt cx="912986" cy="130921"/>
            </a:xfrm>
          </p:grpSpPr>
          <p:grpSp>
            <p:nvGrpSpPr>
              <p:cNvPr id="1065" name="Group 1064">
                <a:extLst>
                  <a:ext uri="{FF2B5EF4-FFF2-40B4-BE49-F238E27FC236}">
                    <a16:creationId xmlns:a16="http://schemas.microsoft.com/office/drawing/2014/main" id="{D0BACCFE-1D5F-BC1A-A485-627B32A5F1A0}"/>
                  </a:ext>
                </a:extLst>
              </p:cNvPr>
              <p:cNvGrpSpPr/>
              <p:nvPr/>
            </p:nvGrpSpPr>
            <p:grpSpPr>
              <a:xfrm>
                <a:off x="4826441" y="2231649"/>
                <a:ext cx="912986" cy="130921"/>
                <a:chOff x="2683743" y="5165770"/>
                <a:chExt cx="912986" cy="130921"/>
              </a:xfrm>
            </p:grpSpPr>
            <p:grpSp>
              <p:nvGrpSpPr>
                <p:cNvPr id="1068" name="Group 1067">
                  <a:extLst>
                    <a:ext uri="{FF2B5EF4-FFF2-40B4-BE49-F238E27FC236}">
                      <a16:creationId xmlns:a16="http://schemas.microsoft.com/office/drawing/2014/main" id="{9F28A14B-23C5-D072-6F44-3A4E536C1354}"/>
                    </a:ext>
                  </a:extLst>
                </p:cNvPr>
                <p:cNvGrpSpPr/>
                <p:nvPr/>
              </p:nvGrpSpPr>
              <p:grpSpPr>
                <a:xfrm>
                  <a:off x="2685217" y="5165770"/>
                  <a:ext cx="767979" cy="118934"/>
                  <a:chOff x="2685217" y="5071552"/>
                  <a:chExt cx="767979" cy="118934"/>
                </a:xfrm>
              </p:grpSpPr>
              <p:sp>
                <p:nvSpPr>
                  <p:cNvPr id="1070" name="Oval 1069">
                    <a:extLst>
                      <a:ext uri="{FF2B5EF4-FFF2-40B4-BE49-F238E27FC236}">
                        <a16:creationId xmlns:a16="http://schemas.microsoft.com/office/drawing/2014/main" id="{FE0AD5AE-AB88-E25F-6194-59151F5F97D7}"/>
                      </a:ext>
                    </a:extLst>
                  </p:cNvPr>
                  <p:cNvSpPr>
                    <a:spLocks noChangeArrowheads="1"/>
                  </p:cNvSpPr>
                  <p:nvPr/>
                </p:nvSpPr>
                <p:spPr bwMode="auto">
                  <a:xfrm>
                    <a:off x="3280305"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71" name="Oval 1070">
                    <a:extLst>
                      <a:ext uri="{FF2B5EF4-FFF2-40B4-BE49-F238E27FC236}">
                        <a16:creationId xmlns:a16="http://schemas.microsoft.com/office/drawing/2014/main" id="{3D2FAB7B-87FA-D274-3314-28F1F7370AB3}"/>
                      </a:ext>
                    </a:extLst>
                  </p:cNvPr>
                  <p:cNvSpPr>
                    <a:spLocks noChangeArrowheads="1"/>
                  </p:cNvSpPr>
                  <p:nvPr/>
                </p:nvSpPr>
                <p:spPr bwMode="auto">
                  <a:xfrm>
                    <a:off x="3414431"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72" name="Text Box 109">
                    <a:extLst>
                      <a:ext uri="{FF2B5EF4-FFF2-40B4-BE49-F238E27FC236}">
                        <a16:creationId xmlns:a16="http://schemas.microsoft.com/office/drawing/2014/main" id="{500D8467-2088-B500-CDC0-98C87AB16935}"/>
                      </a:ext>
                    </a:extLst>
                  </p:cNvPr>
                  <p:cNvSpPr txBox="1">
                    <a:spLocks noChangeArrowheads="1"/>
                  </p:cNvSpPr>
                  <p:nvPr/>
                </p:nvSpPr>
                <p:spPr bwMode="auto">
                  <a:xfrm>
                    <a:off x="3336103"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nvGrpSpPr>
                  <p:cNvPr id="1073" name="Group 1072">
                    <a:extLst>
                      <a:ext uri="{FF2B5EF4-FFF2-40B4-BE49-F238E27FC236}">
                        <a16:creationId xmlns:a16="http://schemas.microsoft.com/office/drawing/2014/main" id="{C9BCD540-BD0C-E7DF-C26C-EF34BA3A56E8}"/>
                      </a:ext>
                    </a:extLst>
                  </p:cNvPr>
                  <p:cNvGrpSpPr/>
                  <p:nvPr/>
                </p:nvGrpSpPr>
                <p:grpSpPr>
                  <a:xfrm>
                    <a:off x="3124938" y="5071552"/>
                    <a:ext cx="49700" cy="115449"/>
                    <a:chOff x="3124938" y="5071552"/>
                    <a:chExt cx="49700" cy="115449"/>
                  </a:xfrm>
                </p:grpSpPr>
                <p:sp>
                  <p:nvSpPr>
                    <p:cNvPr id="1079" name="Rectangle 1078">
                      <a:extLst>
                        <a:ext uri="{FF2B5EF4-FFF2-40B4-BE49-F238E27FC236}">
                          <a16:creationId xmlns:a16="http://schemas.microsoft.com/office/drawing/2014/main" id="{A2D80EE0-3CEA-55E7-173D-BE345B069AC8}"/>
                        </a:ext>
                      </a:extLst>
                    </p:cNvPr>
                    <p:cNvSpPr/>
                    <p:nvPr/>
                  </p:nvSpPr>
                  <p:spPr>
                    <a:xfrm>
                      <a:off x="3124938" y="5124223"/>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ight Triangle 1079">
                      <a:extLst>
                        <a:ext uri="{FF2B5EF4-FFF2-40B4-BE49-F238E27FC236}">
                          <a16:creationId xmlns:a16="http://schemas.microsoft.com/office/drawing/2014/main" id="{66B69447-7BC1-1227-8A75-A7E767CB3BD3}"/>
                        </a:ext>
                      </a:extLst>
                    </p:cNvPr>
                    <p:cNvSpPr/>
                    <p:nvPr/>
                  </p:nvSpPr>
                  <p:spPr>
                    <a:xfrm>
                      <a:off x="3124938" y="5071552"/>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4" name="Text Box 109">
                    <a:extLst>
                      <a:ext uri="{FF2B5EF4-FFF2-40B4-BE49-F238E27FC236}">
                        <a16:creationId xmlns:a16="http://schemas.microsoft.com/office/drawing/2014/main" id="{EC4A8ADE-B714-1D4A-7936-D2DA9A37D78C}"/>
                      </a:ext>
                    </a:extLst>
                  </p:cNvPr>
                  <p:cNvSpPr txBox="1">
                    <a:spLocks noChangeArrowheads="1"/>
                  </p:cNvSpPr>
                  <p:nvPr/>
                </p:nvSpPr>
                <p:spPr bwMode="auto">
                  <a:xfrm>
                    <a:off x="3202700" y="5085390"/>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75" name="Text Box 108">
                    <a:extLst>
                      <a:ext uri="{FF2B5EF4-FFF2-40B4-BE49-F238E27FC236}">
                        <a16:creationId xmlns:a16="http://schemas.microsoft.com/office/drawing/2014/main" id="{BD5891D1-6480-122A-6C6A-A28D7F2FDE85}"/>
                      </a:ext>
                    </a:extLst>
                  </p:cNvPr>
                  <p:cNvSpPr txBox="1">
                    <a:spLocks noChangeArrowheads="1"/>
                  </p:cNvSpPr>
                  <p:nvPr/>
                </p:nvSpPr>
                <p:spPr bwMode="auto">
                  <a:xfrm>
                    <a:off x="2867673" y="5084827"/>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76" name="Oval 1075">
                    <a:extLst>
                      <a:ext uri="{FF2B5EF4-FFF2-40B4-BE49-F238E27FC236}">
                        <a16:creationId xmlns:a16="http://schemas.microsoft.com/office/drawing/2014/main" id="{1C88C630-2DB7-8A8B-1CB7-E8B1002B33EB}"/>
                      </a:ext>
                    </a:extLst>
                  </p:cNvPr>
                  <p:cNvSpPr>
                    <a:spLocks noChangeArrowheads="1"/>
                  </p:cNvSpPr>
                  <p:nvPr/>
                </p:nvSpPr>
                <p:spPr bwMode="auto">
                  <a:xfrm>
                    <a:off x="2820389" y="5150127"/>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77" name="Text Box 108">
                    <a:extLst>
                      <a:ext uri="{FF2B5EF4-FFF2-40B4-BE49-F238E27FC236}">
                        <a16:creationId xmlns:a16="http://schemas.microsoft.com/office/drawing/2014/main" id="{21245CC6-EC9A-FDFD-D207-C39D66E507A4}"/>
                      </a:ext>
                    </a:extLst>
                  </p:cNvPr>
                  <p:cNvSpPr txBox="1">
                    <a:spLocks noChangeArrowheads="1"/>
                  </p:cNvSpPr>
                  <p:nvPr/>
                </p:nvSpPr>
                <p:spPr bwMode="auto">
                  <a:xfrm>
                    <a:off x="2732501" y="5080852"/>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78" name="Oval 1077">
                    <a:extLst>
                      <a:ext uri="{FF2B5EF4-FFF2-40B4-BE49-F238E27FC236}">
                        <a16:creationId xmlns:a16="http://schemas.microsoft.com/office/drawing/2014/main" id="{F962593D-3D02-C370-D7E6-C4DD2624C7AB}"/>
                      </a:ext>
                    </a:extLst>
                  </p:cNvPr>
                  <p:cNvSpPr>
                    <a:spLocks noChangeArrowheads="1"/>
                  </p:cNvSpPr>
                  <p:nvPr/>
                </p:nvSpPr>
                <p:spPr bwMode="auto">
                  <a:xfrm>
                    <a:off x="2685217" y="5150128"/>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1069" name="Line 105">
                  <a:extLst>
                    <a:ext uri="{FF2B5EF4-FFF2-40B4-BE49-F238E27FC236}">
                      <a16:creationId xmlns:a16="http://schemas.microsoft.com/office/drawing/2014/main" id="{61C8E98B-9046-4BC3-E0E8-17B3BD8EF072}"/>
                    </a:ext>
                  </a:extLst>
                </p:cNvPr>
                <p:cNvSpPr>
                  <a:spLocks noChangeShapeType="1"/>
                </p:cNvSpPr>
                <p:nvPr/>
              </p:nvSpPr>
              <p:spPr bwMode="auto">
                <a:xfrm>
                  <a:off x="2683743" y="5296691"/>
                  <a:ext cx="91298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1066" name="TextBox 1065">
                <a:extLst>
                  <a:ext uri="{FF2B5EF4-FFF2-40B4-BE49-F238E27FC236}">
                    <a16:creationId xmlns:a16="http://schemas.microsoft.com/office/drawing/2014/main" id="{3251C871-42F3-EF06-EB20-EE3B5A1FDAAC}"/>
                  </a:ext>
                </a:extLst>
              </p:cNvPr>
              <p:cNvSpPr txBox="1">
                <a:spLocks noChangeArrowheads="1"/>
              </p:cNvSpPr>
              <p:nvPr/>
            </p:nvSpPr>
            <p:spPr bwMode="auto">
              <a:xfrm>
                <a:off x="5174942" y="2240605"/>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67" name="TextBox 1066">
                <a:extLst>
                  <a:ext uri="{FF2B5EF4-FFF2-40B4-BE49-F238E27FC236}">
                    <a16:creationId xmlns:a16="http://schemas.microsoft.com/office/drawing/2014/main" id="{6ED9B223-CC89-C1C5-C6BA-F7B39E9A557C}"/>
                  </a:ext>
                </a:extLst>
              </p:cNvPr>
              <p:cNvSpPr txBox="1">
                <a:spLocks noChangeArrowheads="1"/>
              </p:cNvSpPr>
              <p:nvPr/>
            </p:nvSpPr>
            <p:spPr bwMode="auto">
              <a:xfrm>
                <a:off x="5089611" y="2240605"/>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sp>
          <p:nvSpPr>
            <p:cNvPr id="1063" name="TextBox 1062">
              <a:extLst>
                <a:ext uri="{FF2B5EF4-FFF2-40B4-BE49-F238E27FC236}">
                  <a16:creationId xmlns:a16="http://schemas.microsoft.com/office/drawing/2014/main" id="{2EACE96F-05B9-C269-3385-0642222F73B8}"/>
                </a:ext>
              </a:extLst>
            </p:cNvPr>
            <p:cNvSpPr txBox="1">
              <a:spLocks noChangeArrowheads="1"/>
            </p:cNvSpPr>
            <p:nvPr/>
          </p:nvSpPr>
          <p:spPr bwMode="auto">
            <a:xfrm>
              <a:off x="5675874" y="2240605"/>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64" name="TextBox 1063">
              <a:extLst>
                <a:ext uri="{FF2B5EF4-FFF2-40B4-BE49-F238E27FC236}">
                  <a16:creationId xmlns:a16="http://schemas.microsoft.com/office/drawing/2014/main" id="{8D8F8B8C-66E7-5B99-6201-BCC3DC256751}"/>
                </a:ext>
              </a:extLst>
            </p:cNvPr>
            <p:cNvSpPr txBox="1">
              <a:spLocks noChangeArrowheads="1"/>
            </p:cNvSpPr>
            <p:nvPr/>
          </p:nvSpPr>
          <p:spPr bwMode="auto">
            <a:xfrm>
              <a:off x="5590543" y="2240605"/>
              <a:ext cx="79457" cy="109646"/>
            </a:xfrm>
            <a:custGeom>
              <a:avLst/>
              <a:gdLst>
                <a:gd name="connsiteX0" fmla="*/ 36528 w 168842"/>
                <a:gd name="connsiteY0" fmla="*/ 0 h 162459"/>
                <a:gd name="connsiteX1" fmla="*/ 84421 w 168842"/>
                <a:gd name="connsiteY1" fmla="*/ 39061 h 162459"/>
                <a:gd name="connsiteX2" fmla="*/ 132314 w 168842"/>
                <a:gd name="connsiteY2" fmla="*/ 0 h 162459"/>
                <a:gd name="connsiteX3" fmla="*/ 168842 w 168842"/>
                <a:gd name="connsiteY3" fmla="*/ 44788 h 162459"/>
                <a:gd name="connsiteX4" fmla="*/ 111730 w 168842"/>
                <a:gd name="connsiteY4" fmla="*/ 91368 h 162459"/>
                <a:gd name="connsiteX5" fmla="*/ 111730 w 168842"/>
                <a:gd name="connsiteY5" fmla="*/ 162459 h 162459"/>
                <a:gd name="connsiteX6" fmla="*/ 53935 w 168842"/>
                <a:gd name="connsiteY6" fmla="*/ 162459 h 162459"/>
                <a:gd name="connsiteX7" fmla="*/ 53935 w 168842"/>
                <a:gd name="connsiteY7" fmla="*/ 88777 h 162459"/>
                <a:gd name="connsiteX8" fmla="*/ 0 w 168842"/>
                <a:gd name="connsiteY8" fmla="*/ 44788 h 1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2" h="162459">
                  <a:moveTo>
                    <a:pt x="36528" y="0"/>
                  </a:moveTo>
                  <a:lnTo>
                    <a:pt x="84421" y="39061"/>
                  </a:lnTo>
                  <a:lnTo>
                    <a:pt x="132314" y="0"/>
                  </a:lnTo>
                  <a:lnTo>
                    <a:pt x="168842" y="44788"/>
                  </a:lnTo>
                  <a:lnTo>
                    <a:pt x="111730" y="91368"/>
                  </a:lnTo>
                  <a:lnTo>
                    <a:pt x="111730" y="162459"/>
                  </a:lnTo>
                  <a:lnTo>
                    <a:pt x="53935" y="162459"/>
                  </a:lnTo>
                  <a:lnTo>
                    <a:pt x="53935" y="88777"/>
                  </a:lnTo>
                  <a:lnTo>
                    <a:pt x="0" y="44788"/>
                  </a:lnTo>
                  <a:close/>
                </a:path>
              </a:pathLst>
            </a:custGeom>
            <a:solidFill>
              <a:schemeClr val="accent5">
                <a:lumMod val="50000"/>
              </a:schemeClr>
            </a:solidFill>
            <a:ln w="3175">
              <a:noFill/>
              <a:miter lim="800000"/>
              <a:headEnd/>
              <a:tailEnd/>
            </a:ln>
          </p:spPr>
          <p:txBody>
            <a:bodyPr wrap="square" lIns="9144" tIns="45720" rIns="9144" bIns="45720" anchor="t" upright="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grpSp>
      <p:grpSp>
        <p:nvGrpSpPr>
          <p:cNvPr id="1081" name="Group 1080">
            <a:extLst>
              <a:ext uri="{FF2B5EF4-FFF2-40B4-BE49-F238E27FC236}">
                <a16:creationId xmlns:a16="http://schemas.microsoft.com/office/drawing/2014/main" id="{FC7DDCCF-2BEC-B4FE-207D-FD03061813CA}"/>
              </a:ext>
            </a:extLst>
          </p:cNvPr>
          <p:cNvGrpSpPr/>
          <p:nvPr/>
        </p:nvGrpSpPr>
        <p:grpSpPr>
          <a:xfrm>
            <a:off x="4065677" y="5734166"/>
            <a:ext cx="724531" cy="179435"/>
            <a:chOff x="2150718" y="1941606"/>
            <a:chExt cx="724531" cy="179435"/>
          </a:xfrm>
        </p:grpSpPr>
        <p:grpSp>
          <p:nvGrpSpPr>
            <p:cNvPr id="1082" name="Group 1081">
              <a:extLst>
                <a:ext uri="{FF2B5EF4-FFF2-40B4-BE49-F238E27FC236}">
                  <a16:creationId xmlns:a16="http://schemas.microsoft.com/office/drawing/2014/main" id="{272AB0E4-1B56-0AFA-5D83-BC8D04D59698}"/>
                </a:ext>
              </a:extLst>
            </p:cNvPr>
            <p:cNvGrpSpPr/>
            <p:nvPr/>
          </p:nvGrpSpPr>
          <p:grpSpPr>
            <a:xfrm>
              <a:off x="2150718" y="1992162"/>
              <a:ext cx="724531" cy="128879"/>
              <a:chOff x="1610876" y="2542101"/>
              <a:chExt cx="724531" cy="128879"/>
            </a:xfrm>
          </p:grpSpPr>
          <p:grpSp>
            <p:nvGrpSpPr>
              <p:cNvPr id="1084" name="Group 1083">
                <a:extLst>
                  <a:ext uri="{FF2B5EF4-FFF2-40B4-BE49-F238E27FC236}">
                    <a16:creationId xmlns:a16="http://schemas.microsoft.com/office/drawing/2014/main" id="{321E4EB6-78FD-ADEC-D4EC-39DDDDC69800}"/>
                  </a:ext>
                </a:extLst>
              </p:cNvPr>
              <p:cNvGrpSpPr/>
              <p:nvPr/>
            </p:nvGrpSpPr>
            <p:grpSpPr>
              <a:xfrm>
                <a:off x="1610876" y="2542101"/>
                <a:ext cx="705630" cy="116525"/>
                <a:chOff x="2698531" y="5075580"/>
                <a:chExt cx="705630" cy="116525"/>
              </a:xfrm>
            </p:grpSpPr>
            <p:sp>
              <p:nvSpPr>
                <p:cNvPr id="1086" name="Oval 1085">
                  <a:extLst>
                    <a:ext uri="{FF2B5EF4-FFF2-40B4-BE49-F238E27FC236}">
                      <a16:creationId xmlns:a16="http://schemas.microsoft.com/office/drawing/2014/main" id="{BC4C1F22-49C0-93A8-5BF9-125C949CC02E}"/>
                    </a:ext>
                  </a:extLst>
                </p:cNvPr>
                <p:cNvSpPr>
                  <a:spLocks noChangeArrowheads="1"/>
                </p:cNvSpPr>
                <p:nvPr/>
              </p:nvSpPr>
              <p:spPr bwMode="auto">
                <a:xfrm>
                  <a:off x="3242571" y="5151604"/>
                  <a:ext cx="38560"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87" name="Oval 1086">
                  <a:extLst>
                    <a:ext uri="{FF2B5EF4-FFF2-40B4-BE49-F238E27FC236}">
                      <a16:creationId xmlns:a16="http://schemas.microsoft.com/office/drawing/2014/main" id="{0FEBDDC9-E247-C63D-C3BD-989FD174F6C9}"/>
                    </a:ext>
                  </a:extLst>
                </p:cNvPr>
                <p:cNvSpPr>
                  <a:spLocks noChangeArrowheads="1"/>
                </p:cNvSpPr>
                <p:nvPr/>
              </p:nvSpPr>
              <p:spPr bwMode="auto">
                <a:xfrm>
                  <a:off x="3365396" y="5151604"/>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88" name="Text Box 109">
                  <a:extLst>
                    <a:ext uri="{FF2B5EF4-FFF2-40B4-BE49-F238E27FC236}">
                      <a16:creationId xmlns:a16="http://schemas.microsoft.com/office/drawing/2014/main" id="{8A312AA2-A518-BB6B-E9BA-B1CEE4C4E351}"/>
                    </a:ext>
                  </a:extLst>
                </p:cNvPr>
                <p:cNvSpPr txBox="1">
                  <a:spLocks noChangeArrowheads="1"/>
                </p:cNvSpPr>
                <p:nvPr/>
              </p:nvSpPr>
              <p:spPr bwMode="auto">
                <a:xfrm>
                  <a:off x="3293766"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89" name="Text Box 108">
                  <a:extLst>
                    <a:ext uri="{FF2B5EF4-FFF2-40B4-BE49-F238E27FC236}">
                      <a16:creationId xmlns:a16="http://schemas.microsoft.com/office/drawing/2014/main" id="{8CB4E583-3359-0813-6BB8-BED9CA9FDE39}"/>
                    </a:ext>
                  </a:extLst>
                </p:cNvPr>
                <p:cNvSpPr txBox="1">
                  <a:spLocks noChangeArrowheads="1"/>
                </p:cNvSpPr>
                <p:nvPr/>
              </p:nvSpPr>
              <p:spPr bwMode="auto">
                <a:xfrm>
                  <a:off x="2883375"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grpSp>
              <p:nvGrpSpPr>
                <p:cNvPr id="1090" name="Group 1089">
                  <a:extLst>
                    <a:ext uri="{FF2B5EF4-FFF2-40B4-BE49-F238E27FC236}">
                      <a16:creationId xmlns:a16="http://schemas.microsoft.com/office/drawing/2014/main" id="{510B39C6-E3AC-16F0-4C73-961EF2CFB536}"/>
                    </a:ext>
                  </a:extLst>
                </p:cNvPr>
                <p:cNvGrpSpPr/>
                <p:nvPr/>
              </p:nvGrpSpPr>
              <p:grpSpPr>
                <a:xfrm>
                  <a:off x="3104844" y="5075580"/>
                  <a:ext cx="49700" cy="115449"/>
                  <a:chOff x="3104844" y="5075580"/>
                  <a:chExt cx="49700" cy="115449"/>
                </a:xfrm>
              </p:grpSpPr>
              <p:sp>
                <p:nvSpPr>
                  <p:cNvPr id="1097" name="Rectangle 1096">
                    <a:extLst>
                      <a:ext uri="{FF2B5EF4-FFF2-40B4-BE49-F238E27FC236}">
                        <a16:creationId xmlns:a16="http://schemas.microsoft.com/office/drawing/2014/main" id="{9EA5D4A0-5EB2-9EF8-DE69-D48BE72EFCAF}"/>
                      </a:ext>
                    </a:extLst>
                  </p:cNvPr>
                  <p:cNvSpPr/>
                  <p:nvPr/>
                </p:nvSpPr>
                <p:spPr>
                  <a:xfrm>
                    <a:off x="3104844" y="5128251"/>
                    <a:ext cx="49699" cy="62778"/>
                  </a:xfrm>
                  <a:prstGeom prst="rect">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ight Triangle 1097">
                    <a:extLst>
                      <a:ext uri="{FF2B5EF4-FFF2-40B4-BE49-F238E27FC236}">
                        <a16:creationId xmlns:a16="http://schemas.microsoft.com/office/drawing/2014/main" id="{0693ED0A-AB1D-67EF-3DDB-A9633E5B78AF}"/>
                      </a:ext>
                    </a:extLst>
                  </p:cNvPr>
                  <p:cNvSpPr/>
                  <p:nvPr/>
                </p:nvSpPr>
                <p:spPr>
                  <a:xfrm>
                    <a:off x="3104844" y="5075580"/>
                    <a:ext cx="49700" cy="44468"/>
                  </a:xfrm>
                  <a:prstGeom prst="rtTriangle">
                    <a:avLst/>
                  </a:prstGeom>
                  <a:solidFill>
                    <a:srgbClr val="8FAADC"/>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1" name="Text Box 109">
                  <a:extLst>
                    <a:ext uri="{FF2B5EF4-FFF2-40B4-BE49-F238E27FC236}">
                      <a16:creationId xmlns:a16="http://schemas.microsoft.com/office/drawing/2014/main" id="{2E9F7215-0B0A-1E98-0B73-59764B8F4FB1}"/>
                    </a:ext>
                  </a:extLst>
                </p:cNvPr>
                <p:cNvSpPr txBox="1">
                  <a:spLocks noChangeArrowheads="1"/>
                </p:cNvSpPr>
                <p:nvPr/>
              </p:nvSpPr>
              <p:spPr bwMode="auto">
                <a:xfrm>
                  <a:off x="3174264" y="5087245"/>
                  <a:ext cx="54121"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rgbClr val="000000"/>
                    </a:solidFill>
                    <a:latin typeface="Times New Roman"/>
                    <a:cs typeface="Times New Roman"/>
                  </a:endParaRPr>
                </a:p>
                <a:p>
                  <a:pPr>
                    <a:defRPr sz="1000"/>
                  </a:pPr>
                  <a:endParaRPr lang="en-US" sz="1200" kern="0">
                    <a:solidFill>
                      <a:srgbClr val="000000"/>
                    </a:solidFill>
                    <a:latin typeface="Times New Roman"/>
                    <a:cs typeface="Times New Roman"/>
                  </a:endParaRPr>
                </a:p>
              </p:txBody>
            </p:sp>
            <p:sp>
              <p:nvSpPr>
                <p:cNvPr id="1092" name="Text Box 108">
                  <a:extLst>
                    <a:ext uri="{FF2B5EF4-FFF2-40B4-BE49-F238E27FC236}">
                      <a16:creationId xmlns:a16="http://schemas.microsoft.com/office/drawing/2014/main" id="{57A70066-EFC5-045D-5E66-3A94D2A3D184}"/>
                    </a:ext>
                  </a:extLst>
                </p:cNvPr>
                <p:cNvSpPr txBox="1">
                  <a:spLocks noChangeArrowheads="1"/>
                </p:cNvSpPr>
                <p:nvPr/>
              </p:nvSpPr>
              <p:spPr bwMode="auto">
                <a:xfrm>
                  <a:off x="3017849" y="5086304"/>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93" name="Oval 1092">
                  <a:extLst>
                    <a:ext uri="{FF2B5EF4-FFF2-40B4-BE49-F238E27FC236}">
                      <a16:creationId xmlns:a16="http://schemas.microsoft.com/office/drawing/2014/main" id="{85FDC6B1-014C-8B95-8D33-7774C18A208C}"/>
                    </a:ext>
                  </a:extLst>
                </p:cNvPr>
                <p:cNvSpPr>
                  <a:spLocks noChangeArrowheads="1"/>
                </p:cNvSpPr>
                <p:nvPr/>
              </p:nvSpPr>
              <p:spPr bwMode="auto">
                <a:xfrm>
                  <a:off x="2964936" y="515380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94" name="Oval 1093">
                  <a:extLst>
                    <a:ext uri="{FF2B5EF4-FFF2-40B4-BE49-F238E27FC236}">
                      <a16:creationId xmlns:a16="http://schemas.microsoft.com/office/drawing/2014/main" id="{E3946409-0EF8-5404-3DD2-3586BC46400C}"/>
                    </a:ext>
                  </a:extLst>
                </p:cNvPr>
                <p:cNvSpPr>
                  <a:spLocks noChangeArrowheads="1"/>
                </p:cNvSpPr>
                <p:nvPr/>
              </p:nvSpPr>
              <p:spPr bwMode="auto">
                <a:xfrm>
                  <a:off x="2830465" y="5152766"/>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sp>
              <p:nvSpPr>
                <p:cNvPr id="1095" name="Text Box 108">
                  <a:extLst>
                    <a:ext uri="{FF2B5EF4-FFF2-40B4-BE49-F238E27FC236}">
                      <a16:creationId xmlns:a16="http://schemas.microsoft.com/office/drawing/2014/main" id="{BD53ACAB-E63B-3415-3E30-035424C756E1}"/>
                    </a:ext>
                  </a:extLst>
                </p:cNvPr>
                <p:cNvSpPr txBox="1">
                  <a:spLocks noChangeArrowheads="1"/>
                </p:cNvSpPr>
                <p:nvPr/>
              </p:nvSpPr>
              <p:spPr bwMode="auto">
                <a:xfrm>
                  <a:off x="2751441" y="5087923"/>
                  <a:ext cx="59533" cy="104182"/>
                </a:xfrm>
                <a:prstGeom prst="rect">
                  <a:avLst/>
                </a:prstGeom>
                <a:solidFill>
                  <a:srgbClr val="215968"/>
                </a:solidFill>
                <a:ln w="3175">
                  <a:solidFill>
                    <a:srgbClr val="000000"/>
                  </a:solidFill>
                  <a:miter lim="800000"/>
                  <a:headEnd/>
                  <a:tailEnd/>
                </a:ln>
              </p:spPr>
              <p:txBody>
                <a:bodyPr wrap="square" lIns="9144" tIns="45720" rIns="9144"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endParaRPr lang="en-US" sz="1200" kern="0">
                    <a:solidFill>
                      <a:schemeClr val="bg1"/>
                    </a:solidFill>
                    <a:latin typeface="Times New Roman"/>
                    <a:cs typeface="Times New Roman"/>
                  </a:endParaRPr>
                </a:p>
                <a:p>
                  <a:pPr>
                    <a:defRPr sz="1000"/>
                  </a:pPr>
                  <a:endParaRPr lang="en-US" sz="1200" kern="0">
                    <a:solidFill>
                      <a:schemeClr val="bg1"/>
                    </a:solidFill>
                    <a:latin typeface="Times New Roman"/>
                    <a:cs typeface="Times New Roman"/>
                  </a:endParaRPr>
                </a:p>
              </p:txBody>
            </p:sp>
            <p:sp>
              <p:nvSpPr>
                <p:cNvPr id="1096" name="Oval 1095">
                  <a:extLst>
                    <a:ext uri="{FF2B5EF4-FFF2-40B4-BE49-F238E27FC236}">
                      <a16:creationId xmlns:a16="http://schemas.microsoft.com/office/drawing/2014/main" id="{3DDB7678-E33E-4572-87BE-6F530B266A22}"/>
                    </a:ext>
                  </a:extLst>
                </p:cNvPr>
                <p:cNvSpPr>
                  <a:spLocks noChangeArrowheads="1"/>
                </p:cNvSpPr>
                <p:nvPr/>
              </p:nvSpPr>
              <p:spPr bwMode="auto">
                <a:xfrm>
                  <a:off x="2698531" y="5154385"/>
                  <a:ext cx="38765" cy="37223"/>
                </a:xfrm>
                <a:prstGeom prst="ellipse">
                  <a:avLst/>
                </a:prstGeom>
                <a:solidFill>
                  <a:srgbClr val="215968"/>
                </a:solidFill>
                <a:ln w="9525">
                  <a:solidFill>
                    <a:srgbClr val="000000"/>
                  </a:solidFill>
                  <a:round/>
                  <a:headEnd/>
                  <a:tailEnd/>
                </a:ln>
              </p:spPr>
              <p:txBody>
                <a:bodyPr/>
                <a:lstStyle/>
                <a:p>
                  <a:pPr>
                    <a:defRPr/>
                  </a:pPr>
                  <a:endParaRPr lang="en-US" kern="0">
                    <a:solidFill>
                      <a:sysClr val="windowText" lastClr="000000"/>
                    </a:solidFill>
                  </a:endParaRPr>
                </a:p>
              </p:txBody>
            </p:sp>
          </p:grpSp>
          <p:sp>
            <p:nvSpPr>
              <p:cNvPr id="1085" name="Line 105">
                <a:extLst>
                  <a:ext uri="{FF2B5EF4-FFF2-40B4-BE49-F238E27FC236}">
                    <a16:creationId xmlns:a16="http://schemas.microsoft.com/office/drawing/2014/main" id="{B5B01B26-7CA7-8721-B5A7-FB995A2737BF}"/>
                  </a:ext>
                </a:extLst>
              </p:cNvPr>
              <p:cNvSpPr>
                <a:spLocks noChangeShapeType="1"/>
              </p:cNvSpPr>
              <p:nvPr/>
            </p:nvSpPr>
            <p:spPr bwMode="auto">
              <a:xfrm>
                <a:off x="1611691" y="2670980"/>
                <a:ext cx="723716" cy="0"/>
              </a:xfrm>
              <a:prstGeom prst="line">
                <a:avLst/>
              </a:prstGeom>
              <a:solidFill>
                <a:schemeClr val="bg2">
                  <a:lumMod val="50000"/>
                </a:schemeClr>
              </a:solidFill>
              <a:ln w="28575">
                <a:solidFill>
                  <a:srgbClr val="993300"/>
                </a:solidFill>
                <a:round/>
                <a:headEnd/>
                <a:tailEnd/>
              </a:ln>
            </p:spPr>
            <p:txBody>
              <a:bodyPr/>
              <a:lstStyle/>
              <a:p>
                <a:pPr>
                  <a:defRPr/>
                </a:pPr>
                <a:endParaRPr lang="en-US" kern="0">
                  <a:solidFill>
                    <a:sysClr val="windowText" lastClr="000000"/>
                  </a:solidFill>
                </a:endParaRPr>
              </a:p>
            </p:txBody>
          </p:sp>
        </p:grpSp>
        <p:sp>
          <p:nvSpPr>
            <p:cNvPr id="1083" name="Right Triangle 1082">
              <a:extLst>
                <a:ext uri="{FF2B5EF4-FFF2-40B4-BE49-F238E27FC236}">
                  <a16:creationId xmlns:a16="http://schemas.microsoft.com/office/drawing/2014/main" id="{E801CBE3-3FFE-81D5-9C18-FFC24BB40FAF}"/>
                </a:ext>
              </a:extLst>
            </p:cNvPr>
            <p:cNvSpPr/>
            <p:nvPr/>
          </p:nvSpPr>
          <p:spPr>
            <a:xfrm>
              <a:off x="2554329" y="1941606"/>
              <a:ext cx="49700" cy="44468"/>
            </a:xfrm>
            <a:prstGeom prst="rtTriangle">
              <a:avLst/>
            </a:prstGeom>
            <a:solidFill>
              <a:srgbClr val="70AD47"/>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70630FD9-4D0F-9BE4-373C-33D4A698EF32}"/>
              </a:ext>
            </a:extLst>
          </p:cNvPr>
          <p:cNvSpPr txBox="1"/>
          <p:nvPr/>
        </p:nvSpPr>
        <p:spPr>
          <a:xfrm>
            <a:off x="7873621" y="6456781"/>
            <a:ext cx="3083453" cy="230832"/>
          </a:xfrm>
          <a:prstGeom prst="rect">
            <a:avLst/>
          </a:prstGeom>
          <a:noFill/>
        </p:spPr>
        <p:txBody>
          <a:bodyPr wrap="square" rtlCol="0">
            <a:spAutoFit/>
          </a:bodyPr>
          <a:lstStyle/>
          <a:p>
            <a:pPr algn="r"/>
            <a:r>
              <a:rPr lang="en-IN" sz="900">
                <a:solidFill>
                  <a:schemeClr val="tx1">
                    <a:lumMod val="50000"/>
                    <a:lumOff val="50000"/>
                  </a:schemeClr>
                </a:solidFill>
                <a:cs typeface="Arial" panose="020B0604020202020204" pitchFamily="34" charset="0"/>
              </a:rPr>
              <a:t>*Category ‘C’ PO less than  10,000</a:t>
            </a:r>
          </a:p>
        </p:txBody>
      </p:sp>
      <p:sp>
        <p:nvSpPr>
          <p:cNvPr id="4" name="TextBox 3">
            <a:extLst>
              <a:ext uri="{FF2B5EF4-FFF2-40B4-BE49-F238E27FC236}">
                <a16:creationId xmlns:a16="http://schemas.microsoft.com/office/drawing/2014/main" id="{59DBABF5-C0C4-424A-8E51-BF8F5D4D39F0}"/>
              </a:ext>
            </a:extLst>
          </p:cNvPr>
          <p:cNvSpPr txBox="1"/>
          <p:nvPr/>
        </p:nvSpPr>
        <p:spPr>
          <a:xfrm>
            <a:off x="5391993" y="6327972"/>
            <a:ext cx="1408015" cy="261610"/>
          </a:xfrm>
          <a:prstGeom prst="rect">
            <a:avLst/>
          </a:prstGeom>
          <a:solidFill>
            <a:schemeClr val="bg1"/>
          </a:solidFill>
        </p:spPr>
        <p:txBody>
          <a:bodyPr wrap="square" rtlCol="0">
            <a:spAutoFit/>
          </a:bodyPr>
          <a:lstStyle/>
          <a:p>
            <a:pPr algn="ctr"/>
            <a:r>
              <a:rPr lang="en-IN" sz="1100" i="1">
                <a:solidFill>
                  <a:schemeClr val="bg1">
                    <a:lumMod val="75000"/>
                  </a:schemeClr>
                </a:solidFill>
              </a:rPr>
              <a:t>End of Document</a:t>
            </a:r>
          </a:p>
        </p:txBody>
      </p:sp>
    </p:spTree>
    <p:extLst>
      <p:ext uri="{BB962C8B-B14F-4D97-AF65-F5344CB8AC3E}">
        <p14:creationId xmlns:p14="http://schemas.microsoft.com/office/powerpoint/2010/main" val="13476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504F-61CC-6499-4755-6DDBDF5A2C3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18F9C1-B069-8CFF-EEF1-ACB19FB0355F}"/>
              </a:ext>
            </a:extLst>
          </p:cNvPr>
          <p:cNvSpPr txBox="1"/>
          <p:nvPr/>
        </p:nvSpPr>
        <p:spPr>
          <a:xfrm>
            <a:off x="7285220" y="6227254"/>
            <a:ext cx="4623738" cy="246221"/>
          </a:xfrm>
          <a:prstGeom prst="rect">
            <a:avLst/>
          </a:prstGeom>
          <a:noFill/>
        </p:spPr>
        <p:txBody>
          <a:bodyPr wrap="square">
            <a:spAutoFit/>
          </a:bodyPr>
          <a:lstStyle/>
          <a:p>
            <a:pPr algn="r"/>
            <a:r>
              <a:rPr lang="en-US" sz="1000">
                <a:solidFill>
                  <a:schemeClr val="bg2">
                    <a:lumMod val="50000"/>
                  </a:schemeClr>
                </a:solidFill>
                <a:latin typeface="Aptos" panose="020B0004020202020204" pitchFamily="34" charset="0"/>
              </a:rPr>
              <a:t>Excluding Software expenses</a:t>
            </a:r>
            <a:endParaRPr lang="en-IN" sz="1000">
              <a:solidFill>
                <a:schemeClr val="bg2">
                  <a:lumMod val="50000"/>
                </a:schemeClr>
              </a:solidFill>
              <a:latin typeface="Aptos" panose="020B0004020202020204" pitchFamily="34" charset="0"/>
            </a:endParaRPr>
          </a:p>
        </p:txBody>
      </p:sp>
      <p:graphicFrame>
        <p:nvGraphicFramePr>
          <p:cNvPr id="5" name="Table 4">
            <a:extLst>
              <a:ext uri="{FF2B5EF4-FFF2-40B4-BE49-F238E27FC236}">
                <a16:creationId xmlns:a16="http://schemas.microsoft.com/office/drawing/2014/main" id="{416E8AC2-B9A5-9832-1AC8-3540A6B445A2}"/>
              </a:ext>
            </a:extLst>
          </p:cNvPr>
          <p:cNvGraphicFramePr>
            <a:graphicFrameLocks noGrp="1"/>
          </p:cNvGraphicFramePr>
          <p:nvPr>
            <p:extLst>
              <p:ext uri="{D42A27DB-BD31-4B8C-83A1-F6EECF244321}">
                <p14:modId xmlns:p14="http://schemas.microsoft.com/office/powerpoint/2010/main" val="4045379567"/>
              </p:ext>
            </p:extLst>
          </p:nvPr>
        </p:nvGraphicFramePr>
        <p:xfrm>
          <a:off x="386627" y="1153153"/>
          <a:ext cx="11448100" cy="5080666"/>
        </p:xfrm>
        <a:graphic>
          <a:graphicData uri="http://schemas.openxmlformats.org/drawingml/2006/table">
            <a:tbl>
              <a:tblPr/>
              <a:tblGrid>
                <a:gridCol w="1966546">
                  <a:extLst>
                    <a:ext uri="{9D8B030D-6E8A-4147-A177-3AD203B41FA5}">
                      <a16:colId xmlns:a16="http://schemas.microsoft.com/office/drawing/2014/main" val="1503944878"/>
                    </a:ext>
                  </a:extLst>
                </a:gridCol>
                <a:gridCol w="526753">
                  <a:extLst>
                    <a:ext uri="{9D8B030D-6E8A-4147-A177-3AD203B41FA5}">
                      <a16:colId xmlns:a16="http://schemas.microsoft.com/office/drawing/2014/main" val="4009613741"/>
                    </a:ext>
                  </a:extLst>
                </a:gridCol>
                <a:gridCol w="526753">
                  <a:extLst>
                    <a:ext uri="{9D8B030D-6E8A-4147-A177-3AD203B41FA5}">
                      <a16:colId xmlns:a16="http://schemas.microsoft.com/office/drawing/2014/main" val="859003196"/>
                    </a:ext>
                  </a:extLst>
                </a:gridCol>
                <a:gridCol w="526753">
                  <a:extLst>
                    <a:ext uri="{9D8B030D-6E8A-4147-A177-3AD203B41FA5}">
                      <a16:colId xmlns:a16="http://schemas.microsoft.com/office/drawing/2014/main" val="2977541862"/>
                    </a:ext>
                  </a:extLst>
                </a:gridCol>
                <a:gridCol w="526753">
                  <a:extLst>
                    <a:ext uri="{9D8B030D-6E8A-4147-A177-3AD203B41FA5}">
                      <a16:colId xmlns:a16="http://schemas.microsoft.com/office/drawing/2014/main" val="2308280974"/>
                    </a:ext>
                  </a:extLst>
                </a:gridCol>
                <a:gridCol w="526753">
                  <a:extLst>
                    <a:ext uri="{9D8B030D-6E8A-4147-A177-3AD203B41FA5}">
                      <a16:colId xmlns:a16="http://schemas.microsoft.com/office/drawing/2014/main" val="426679493"/>
                    </a:ext>
                  </a:extLst>
                </a:gridCol>
                <a:gridCol w="526753">
                  <a:extLst>
                    <a:ext uri="{9D8B030D-6E8A-4147-A177-3AD203B41FA5}">
                      <a16:colId xmlns:a16="http://schemas.microsoft.com/office/drawing/2014/main" val="3800942700"/>
                    </a:ext>
                  </a:extLst>
                </a:gridCol>
                <a:gridCol w="526753">
                  <a:extLst>
                    <a:ext uri="{9D8B030D-6E8A-4147-A177-3AD203B41FA5}">
                      <a16:colId xmlns:a16="http://schemas.microsoft.com/office/drawing/2014/main" val="77956837"/>
                    </a:ext>
                  </a:extLst>
                </a:gridCol>
                <a:gridCol w="526753">
                  <a:extLst>
                    <a:ext uri="{9D8B030D-6E8A-4147-A177-3AD203B41FA5}">
                      <a16:colId xmlns:a16="http://schemas.microsoft.com/office/drawing/2014/main" val="1221665118"/>
                    </a:ext>
                  </a:extLst>
                </a:gridCol>
                <a:gridCol w="526753">
                  <a:extLst>
                    <a:ext uri="{9D8B030D-6E8A-4147-A177-3AD203B41FA5}">
                      <a16:colId xmlns:a16="http://schemas.microsoft.com/office/drawing/2014/main" val="2743200396"/>
                    </a:ext>
                  </a:extLst>
                </a:gridCol>
                <a:gridCol w="526753">
                  <a:extLst>
                    <a:ext uri="{9D8B030D-6E8A-4147-A177-3AD203B41FA5}">
                      <a16:colId xmlns:a16="http://schemas.microsoft.com/office/drawing/2014/main" val="939369626"/>
                    </a:ext>
                  </a:extLst>
                </a:gridCol>
                <a:gridCol w="526753">
                  <a:extLst>
                    <a:ext uri="{9D8B030D-6E8A-4147-A177-3AD203B41FA5}">
                      <a16:colId xmlns:a16="http://schemas.microsoft.com/office/drawing/2014/main" val="240709611"/>
                    </a:ext>
                  </a:extLst>
                </a:gridCol>
                <a:gridCol w="526753">
                  <a:extLst>
                    <a:ext uri="{9D8B030D-6E8A-4147-A177-3AD203B41FA5}">
                      <a16:colId xmlns:a16="http://schemas.microsoft.com/office/drawing/2014/main" val="1701232804"/>
                    </a:ext>
                  </a:extLst>
                </a:gridCol>
                <a:gridCol w="526753">
                  <a:extLst>
                    <a:ext uri="{9D8B030D-6E8A-4147-A177-3AD203B41FA5}">
                      <a16:colId xmlns:a16="http://schemas.microsoft.com/office/drawing/2014/main" val="78811871"/>
                    </a:ext>
                  </a:extLst>
                </a:gridCol>
                <a:gridCol w="526753">
                  <a:extLst>
                    <a:ext uri="{9D8B030D-6E8A-4147-A177-3AD203B41FA5}">
                      <a16:colId xmlns:a16="http://schemas.microsoft.com/office/drawing/2014/main" val="1747473494"/>
                    </a:ext>
                  </a:extLst>
                </a:gridCol>
                <a:gridCol w="526753">
                  <a:extLst>
                    <a:ext uri="{9D8B030D-6E8A-4147-A177-3AD203B41FA5}">
                      <a16:colId xmlns:a16="http://schemas.microsoft.com/office/drawing/2014/main" val="2912172407"/>
                    </a:ext>
                  </a:extLst>
                </a:gridCol>
                <a:gridCol w="526753">
                  <a:extLst>
                    <a:ext uri="{9D8B030D-6E8A-4147-A177-3AD203B41FA5}">
                      <a16:colId xmlns:a16="http://schemas.microsoft.com/office/drawing/2014/main" val="2527017019"/>
                    </a:ext>
                  </a:extLst>
                </a:gridCol>
                <a:gridCol w="526753">
                  <a:extLst>
                    <a:ext uri="{9D8B030D-6E8A-4147-A177-3AD203B41FA5}">
                      <a16:colId xmlns:a16="http://schemas.microsoft.com/office/drawing/2014/main" val="2756394323"/>
                    </a:ext>
                  </a:extLst>
                </a:gridCol>
                <a:gridCol w="526753">
                  <a:extLst>
                    <a:ext uri="{9D8B030D-6E8A-4147-A177-3AD203B41FA5}">
                      <a16:colId xmlns:a16="http://schemas.microsoft.com/office/drawing/2014/main" val="1406645706"/>
                    </a:ext>
                  </a:extLst>
                </a:gridCol>
              </a:tblGrid>
              <a:tr h="202485">
                <a:tc>
                  <a:txBody>
                    <a:bodyPr/>
                    <a:lstStyle/>
                    <a:p>
                      <a:pPr algn="l" fontAlgn="b"/>
                      <a:r>
                        <a:rPr lang="en-IN" sz="1000" b="0" i="0" u="none" strike="noStrike">
                          <a:solidFill>
                            <a:schemeClr val="bg1"/>
                          </a:solidFill>
                          <a:effectLst/>
                          <a:latin typeface="+mn-lt"/>
                        </a:rPr>
                        <a:t>Cost Head / Plant</a:t>
                      </a:r>
                    </a:p>
                  </a:txBody>
                  <a:tcPr marL="72000" marR="750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SAH</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KND</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AIR</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CHE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BAN</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PUN</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KOL</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MSR</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HYD</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LUC</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MUM</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NGP</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AHM</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CHA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TRI</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COC</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100" b="0" i="0" u="none" strike="noStrike">
                          <a:solidFill>
                            <a:schemeClr val="bg1"/>
                          </a:solidFill>
                          <a:effectLst/>
                          <a:latin typeface="Calibri" panose="020F0502020204030204" pitchFamily="34" charset="0"/>
                        </a:rPr>
                        <a:t>BAR</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IN" sz="1000" b="0" i="0" u="none" strike="noStrike">
                          <a:solidFill>
                            <a:schemeClr val="bg1"/>
                          </a:solidFill>
                          <a:effectLst/>
                          <a:latin typeface="+mn-lt"/>
                        </a:rPr>
                        <a:t>Total</a:t>
                      </a:r>
                    </a:p>
                  </a:txBody>
                  <a:tcPr marL="7502" marR="750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6087435"/>
                  </a:ext>
                </a:extLst>
              </a:tr>
              <a:tr h="175181">
                <a:tc>
                  <a:txBody>
                    <a:bodyPr/>
                    <a:lstStyle/>
                    <a:p>
                      <a:pPr algn="l" fontAlgn="b"/>
                      <a:r>
                        <a:rPr lang="en-IN" sz="1050" b="0" i="0" u="none" strike="noStrike">
                          <a:solidFill>
                            <a:srgbClr val="000000"/>
                          </a:solidFill>
                          <a:effectLst/>
                          <a:latin typeface="Calibri" panose="020F0502020204030204" pitchFamily="34" charset="0"/>
                        </a:rPr>
                        <a:t>Repairs - Machinery</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13,25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8,65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4,99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4,03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7,18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2,55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4,42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1,93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67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78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50,17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920093"/>
                  </a:ext>
                </a:extLst>
              </a:tr>
              <a:tr h="175181">
                <a:tc>
                  <a:txBody>
                    <a:bodyPr/>
                    <a:lstStyle/>
                    <a:p>
                      <a:pPr algn="l" fontAlgn="b"/>
                      <a:r>
                        <a:rPr lang="en-IN" sz="1050" b="0" i="0" u="none" strike="noStrike">
                          <a:solidFill>
                            <a:srgbClr val="000000"/>
                          </a:solidFill>
                          <a:effectLst/>
                          <a:latin typeface="Calibri" panose="020F0502020204030204" pitchFamily="34" charset="0"/>
                        </a:rPr>
                        <a:t>Utilities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9,20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6,50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6,44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2,93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4,07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2,58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2,95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1,38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1,03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94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81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39,60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55577353"/>
                  </a:ext>
                </a:extLst>
              </a:tr>
              <a:tr h="175181">
                <a:tc>
                  <a:txBody>
                    <a:bodyPr/>
                    <a:lstStyle/>
                    <a:p>
                      <a:pPr algn="l" fontAlgn="b"/>
                      <a:r>
                        <a:rPr lang="en-IN" sz="1050" b="0" i="0" u="none" strike="noStrike">
                          <a:solidFill>
                            <a:srgbClr val="000000"/>
                          </a:solidFill>
                          <a:effectLst/>
                          <a:latin typeface="Calibri" panose="020F0502020204030204" pitchFamily="34" charset="0"/>
                        </a:rPr>
                        <a:t>Maintenance</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2,01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1,55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1,49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1,40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2,07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1,44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58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13,24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97100453"/>
                  </a:ext>
                </a:extLst>
              </a:tr>
              <a:tr h="175181">
                <a:tc>
                  <a:txBody>
                    <a:bodyPr/>
                    <a:lstStyle/>
                    <a:p>
                      <a:pPr algn="l" fontAlgn="b"/>
                      <a:r>
                        <a:rPr lang="en-IN" sz="1050" b="0" i="0" u="none" strike="noStrike">
                          <a:solidFill>
                            <a:srgbClr val="000000"/>
                          </a:solidFill>
                          <a:effectLst/>
                          <a:latin typeface="Calibri" panose="020F0502020204030204" pitchFamily="34" charset="0"/>
                        </a:rPr>
                        <a:t>Insurance</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1,82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1,45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1,70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91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63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8,59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28487299"/>
                  </a:ext>
                </a:extLst>
              </a:tr>
              <a:tr h="175181">
                <a:tc>
                  <a:txBody>
                    <a:bodyPr/>
                    <a:lstStyle/>
                    <a:p>
                      <a:pPr algn="l" fontAlgn="b"/>
                      <a:r>
                        <a:rPr lang="en-IN" sz="1050" b="0" i="0" u="none" strike="noStrike">
                          <a:solidFill>
                            <a:srgbClr val="000000"/>
                          </a:solidFill>
                          <a:effectLst/>
                          <a:latin typeface="Calibri" panose="020F0502020204030204" pitchFamily="34" charset="0"/>
                        </a:rPr>
                        <a:t>Rates &amp; taxes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70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1,80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1,89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5,74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4303120"/>
                  </a:ext>
                </a:extLst>
              </a:tr>
              <a:tr h="175181">
                <a:tc>
                  <a:txBody>
                    <a:bodyPr/>
                    <a:lstStyle/>
                    <a:p>
                      <a:pPr algn="l" fontAlgn="b"/>
                      <a:r>
                        <a:rPr lang="en-IN" sz="1050" b="0" i="0" u="none" strike="noStrike">
                          <a:solidFill>
                            <a:srgbClr val="000000"/>
                          </a:solidFill>
                          <a:effectLst/>
                          <a:latin typeface="Calibri" panose="020F0502020204030204" pitchFamily="34" charset="0"/>
                        </a:rPr>
                        <a:t>Travelling</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40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1,38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66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3,57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1263503"/>
                  </a:ext>
                </a:extLst>
              </a:tr>
              <a:tr h="175181">
                <a:tc>
                  <a:txBody>
                    <a:bodyPr/>
                    <a:lstStyle/>
                    <a:p>
                      <a:pPr algn="l" fontAlgn="b"/>
                      <a:r>
                        <a:rPr lang="en-IN" sz="1050" b="0" i="0" u="none" strike="noStrike">
                          <a:solidFill>
                            <a:srgbClr val="000000"/>
                          </a:solidFill>
                          <a:effectLst/>
                          <a:latin typeface="Calibri" panose="020F0502020204030204" pitchFamily="34" charset="0"/>
                        </a:rPr>
                        <a:t>Repairs - Buildings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60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3,48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26227899"/>
                  </a:ext>
                </a:extLst>
              </a:tr>
              <a:tr h="175181">
                <a:tc>
                  <a:txBody>
                    <a:bodyPr/>
                    <a:lstStyle/>
                    <a:p>
                      <a:pPr algn="l" fontAlgn="b"/>
                      <a:r>
                        <a:rPr lang="en-IN" sz="1050" b="0" i="0" u="none" strike="noStrike">
                          <a:solidFill>
                            <a:srgbClr val="000000"/>
                          </a:solidFill>
                          <a:effectLst/>
                          <a:latin typeface="Calibri" panose="020F0502020204030204" pitchFamily="34" charset="0"/>
                        </a:rPr>
                        <a:t>Repairs - Others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1,61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5420680"/>
                  </a:ext>
                </a:extLst>
              </a:tr>
              <a:tr h="175181">
                <a:tc>
                  <a:txBody>
                    <a:bodyPr/>
                    <a:lstStyle/>
                    <a:p>
                      <a:pPr algn="l" fontAlgn="b"/>
                      <a:r>
                        <a:rPr lang="en-IN" sz="1050" b="0" i="0" u="none" strike="noStrike">
                          <a:solidFill>
                            <a:srgbClr val="000000"/>
                          </a:solidFill>
                          <a:effectLst/>
                          <a:latin typeface="Calibri" panose="020F0502020204030204" pitchFamily="34" charset="0"/>
                        </a:rPr>
                        <a:t>Consultancy</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45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77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7302869"/>
                  </a:ext>
                </a:extLst>
              </a:tr>
              <a:tr h="175181">
                <a:tc>
                  <a:txBody>
                    <a:bodyPr/>
                    <a:lstStyle/>
                    <a:p>
                      <a:pPr algn="l" fontAlgn="b"/>
                      <a:r>
                        <a:rPr lang="en-IN" sz="1050" b="0" i="0" u="none" strike="noStrike">
                          <a:solidFill>
                            <a:srgbClr val="000000"/>
                          </a:solidFill>
                          <a:effectLst/>
                          <a:latin typeface="Calibri" panose="020F0502020204030204" pitchFamily="34" charset="0"/>
                        </a:rPr>
                        <a:t>Cartage &amp; Coolie</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68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3047262"/>
                  </a:ext>
                </a:extLst>
              </a:tr>
              <a:tr h="175181">
                <a:tc>
                  <a:txBody>
                    <a:bodyPr/>
                    <a:lstStyle/>
                    <a:p>
                      <a:pPr algn="l" fontAlgn="b"/>
                      <a:r>
                        <a:rPr lang="en-IN" sz="1050" b="0" i="0" u="none" strike="noStrike">
                          <a:solidFill>
                            <a:srgbClr val="000000"/>
                          </a:solidFill>
                          <a:effectLst/>
                          <a:latin typeface="Calibri" panose="020F0502020204030204" pitchFamily="34" charset="0"/>
                        </a:rPr>
                        <a:t>Training &amp; Conferences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50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9105644"/>
                  </a:ext>
                </a:extLst>
              </a:tr>
              <a:tr h="175181">
                <a:tc>
                  <a:txBody>
                    <a:bodyPr/>
                    <a:lstStyle/>
                    <a:p>
                      <a:pPr algn="l" fontAlgn="b"/>
                      <a:r>
                        <a:rPr lang="en-IN" sz="1050" b="0" i="0" u="none" strike="noStrike">
                          <a:solidFill>
                            <a:srgbClr val="000000"/>
                          </a:solidFill>
                          <a:effectLst/>
                          <a:latin typeface="Calibri" panose="020F0502020204030204" pitchFamily="34" charset="0"/>
                        </a:rPr>
                        <a:t>Others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41981672"/>
                  </a:ext>
                </a:extLst>
              </a:tr>
              <a:tr h="175181">
                <a:tc>
                  <a:txBody>
                    <a:bodyPr/>
                    <a:lstStyle/>
                    <a:p>
                      <a:pPr algn="l" fontAlgn="b"/>
                      <a:r>
                        <a:rPr lang="en-IN" sz="1050" b="0" i="0" u="none" strike="noStrike">
                          <a:solidFill>
                            <a:srgbClr val="000000"/>
                          </a:solidFill>
                          <a:effectLst/>
                          <a:latin typeface="Calibri" panose="020F0502020204030204" pitchFamily="34" charset="0"/>
                        </a:rPr>
                        <a:t>Freight / Cartage on Newsprint</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23877472"/>
                  </a:ext>
                </a:extLst>
              </a:tr>
              <a:tr h="175181">
                <a:tc>
                  <a:txBody>
                    <a:bodyPr/>
                    <a:lstStyle/>
                    <a:p>
                      <a:pPr algn="l" fontAlgn="b"/>
                      <a:r>
                        <a:rPr lang="en-IN" sz="1050" b="0" i="0" u="none" strike="noStrike">
                          <a:solidFill>
                            <a:srgbClr val="000000"/>
                          </a:solidFill>
                          <a:effectLst/>
                          <a:latin typeface="Calibri" panose="020F0502020204030204" pitchFamily="34" charset="0"/>
                        </a:rPr>
                        <a:t>Communication</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3769554"/>
                  </a:ext>
                </a:extLst>
              </a:tr>
              <a:tr h="175181">
                <a:tc>
                  <a:txBody>
                    <a:bodyPr/>
                    <a:lstStyle/>
                    <a:p>
                      <a:pPr algn="l" fontAlgn="b"/>
                      <a:r>
                        <a:rPr lang="en-IN" sz="1050" b="0" i="0" u="none" strike="noStrike">
                          <a:solidFill>
                            <a:srgbClr val="000000"/>
                          </a:solidFill>
                          <a:effectLst/>
                          <a:latin typeface="Calibri" panose="020F0502020204030204" pitchFamily="34" charset="0"/>
                        </a:rPr>
                        <a:t>Printing &amp; Stationery</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89738854"/>
                  </a:ext>
                </a:extLst>
              </a:tr>
              <a:tr h="175181">
                <a:tc>
                  <a:txBody>
                    <a:bodyPr/>
                    <a:lstStyle/>
                    <a:p>
                      <a:pPr algn="l" fontAlgn="b"/>
                      <a:r>
                        <a:rPr lang="en-IN" sz="1050" b="0" i="0" u="none" strike="noStrike">
                          <a:solidFill>
                            <a:srgbClr val="000000"/>
                          </a:solidFill>
                          <a:effectLst/>
                          <a:latin typeface="Calibri" panose="020F0502020204030204" pitchFamily="34" charset="0"/>
                        </a:rPr>
                        <a:t>Recruitment expenses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16</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11716669"/>
                  </a:ext>
                </a:extLst>
              </a:tr>
              <a:tr h="175181">
                <a:tc>
                  <a:txBody>
                    <a:bodyPr/>
                    <a:lstStyle/>
                    <a:p>
                      <a:pPr algn="l" fontAlgn="b"/>
                      <a:r>
                        <a:rPr lang="en-IN" sz="1050" b="0" i="0" u="none" strike="noStrike">
                          <a:solidFill>
                            <a:srgbClr val="000000"/>
                          </a:solidFill>
                          <a:effectLst/>
                          <a:latin typeface="Calibri" panose="020F0502020204030204" pitchFamily="34" charset="0"/>
                        </a:rPr>
                        <a:t>Rent</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1116353"/>
                  </a:ext>
                </a:extLst>
              </a:tr>
              <a:tr h="175181">
                <a:tc>
                  <a:txBody>
                    <a:bodyPr/>
                    <a:lstStyle/>
                    <a:p>
                      <a:pPr algn="l" fontAlgn="b"/>
                      <a:r>
                        <a:rPr lang="en-IN" sz="1050" b="0" i="0" u="none" strike="noStrike">
                          <a:solidFill>
                            <a:srgbClr val="000000"/>
                          </a:solidFill>
                          <a:effectLst/>
                          <a:latin typeface="Calibri" panose="020F0502020204030204" pitchFamily="34" charset="0"/>
                        </a:rPr>
                        <a:t>Periodicals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55565633"/>
                  </a:ext>
                </a:extLst>
              </a:tr>
              <a:tr h="175181">
                <a:tc>
                  <a:txBody>
                    <a:bodyPr/>
                    <a:lstStyle/>
                    <a:p>
                      <a:pPr algn="l" fontAlgn="b"/>
                      <a:r>
                        <a:rPr lang="en-IN" sz="1050" b="0" i="0" u="none" strike="noStrike">
                          <a:solidFill>
                            <a:srgbClr val="000000"/>
                          </a:solidFill>
                          <a:effectLst/>
                          <a:latin typeface="Calibri" panose="020F0502020204030204" pitchFamily="34" charset="0"/>
                        </a:rPr>
                        <a:t>Audit Fees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061026"/>
                  </a:ext>
                </a:extLst>
              </a:tr>
              <a:tr h="175181">
                <a:tc>
                  <a:txBody>
                    <a:bodyPr/>
                    <a:lstStyle/>
                    <a:p>
                      <a:pPr algn="l" fontAlgn="b"/>
                      <a:r>
                        <a:rPr lang="en-IN" sz="1050" b="0" i="0" u="none" strike="noStrike">
                          <a:solidFill>
                            <a:srgbClr val="000000"/>
                          </a:solidFill>
                          <a:effectLst/>
                          <a:latin typeface="Calibri" panose="020F0502020204030204" pitchFamily="34" charset="0"/>
                        </a:rPr>
                        <a:t>Publicity &amp; Promotions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55292487"/>
                  </a:ext>
                </a:extLst>
              </a:tr>
              <a:tr h="175181">
                <a:tc>
                  <a:txBody>
                    <a:bodyPr/>
                    <a:lstStyle/>
                    <a:p>
                      <a:pPr algn="l" fontAlgn="b"/>
                      <a:r>
                        <a:rPr lang="en-IN" sz="1050" b="0" i="0" u="none" strike="noStrike">
                          <a:solidFill>
                            <a:srgbClr val="000000"/>
                          </a:solidFill>
                          <a:effectLst/>
                          <a:latin typeface="Calibri" panose="020F0502020204030204" pitchFamily="34" charset="0"/>
                        </a:rPr>
                        <a:t>Distribution Expenses(Rail/Road)</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38739469"/>
                  </a:ext>
                </a:extLst>
              </a:tr>
              <a:tr h="175181">
                <a:tc>
                  <a:txBody>
                    <a:bodyPr/>
                    <a:lstStyle/>
                    <a:p>
                      <a:pPr algn="l" fontAlgn="b"/>
                      <a:r>
                        <a:rPr lang="en-IN" sz="1050" b="0" i="0" u="none" strike="noStrike">
                          <a:solidFill>
                            <a:srgbClr val="000000"/>
                          </a:solidFill>
                          <a:effectLst/>
                          <a:latin typeface="Calibri" panose="020F0502020204030204" pitchFamily="34" charset="0"/>
                        </a:rPr>
                        <a:t>Outside work charges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050" b="0" i="0" u="none" strike="noStrike">
                          <a:solidFill>
                            <a:srgbClr val="000000"/>
                          </a:solidFill>
                          <a:effectLst/>
                          <a:latin typeface="+mn-lt"/>
                        </a:rPr>
                        <a:t>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16831747"/>
                  </a:ext>
                </a:extLst>
              </a:tr>
              <a:tr h="175181">
                <a:tc>
                  <a:txBody>
                    <a:bodyPr/>
                    <a:lstStyle/>
                    <a:p>
                      <a:pPr algn="l" fontAlgn="b"/>
                      <a:r>
                        <a:rPr lang="en-IN" sz="1050" b="0" i="0" u="none" strike="noStrike">
                          <a:solidFill>
                            <a:srgbClr val="000000"/>
                          </a:solidFill>
                          <a:effectLst/>
                          <a:latin typeface="Calibri" panose="020F0502020204030204" pitchFamily="34" charset="0"/>
                        </a:rPr>
                        <a:t>Legal Charges</a:t>
                      </a:r>
                    </a:p>
                  </a:txBody>
                  <a:tcPr marL="36000"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                 </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fontAlgn="b"/>
                      <a:r>
                        <a:rPr lang="en-IN" sz="1050" b="0" i="0" u="none" strike="noStrike">
                          <a:solidFill>
                            <a:srgbClr val="000000"/>
                          </a:solidFill>
                          <a:effectLst/>
                          <a:latin typeface="+mn-lt"/>
                        </a:rPr>
                        <a:t>-</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64811728"/>
                  </a:ext>
                </a:extLst>
              </a:tr>
              <a:tr h="221988">
                <a:tc>
                  <a:txBody>
                    <a:bodyPr/>
                    <a:lstStyle/>
                    <a:p>
                      <a:pPr algn="l" fontAlgn="b"/>
                      <a:r>
                        <a:rPr lang="en-US" sz="1100" b="1" i="0" u="none" strike="noStrike">
                          <a:solidFill>
                            <a:srgbClr val="000000"/>
                          </a:solidFill>
                          <a:effectLst/>
                          <a:latin typeface="+mn-lt"/>
                        </a:rPr>
                        <a:t>Total</a:t>
                      </a:r>
                    </a:p>
                  </a:txBody>
                  <a:tcPr marL="36000" marR="762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29,24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22,00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17,28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9,68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16,11</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7,37</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10,22</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4,54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3,38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2,63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1,25</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1,29</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2,73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38</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34</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90</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129,63</a:t>
                      </a:r>
                    </a:p>
                  </a:txBody>
                  <a:tcPr marL="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273809956"/>
                  </a:ext>
                </a:extLst>
              </a:tr>
              <a:tr h="110994">
                <a:tc>
                  <a:txBody>
                    <a:bodyPr/>
                    <a:lstStyle/>
                    <a:p>
                      <a:pPr algn="l" fontAlgn="b"/>
                      <a:endParaRPr lang="en-IN" sz="100" b="0" i="0" u="none" strike="noStrike">
                        <a:solidFill>
                          <a:srgbClr val="000000"/>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32411377"/>
                  </a:ext>
                </a:extLst>
              </a:tr>
              <a:tr h="183054">
                <a:tc>
                  <a:txBody>
                    <a:bodyPr/>
                    <a:lstStyle/>
                    <a:p>
                      <a:pPr algn="l" fontAlgn="b"/>
                      <a:r>
                        <a:rPr lang="en-IN" sz="1000" b="0" i="0" u="none" strike="noStrike">
                          <a:solidFill>
                            <a:srgbClr val="000000"/>
                          </a:solidFill>
                          <a:effectLst/>
                          <a:latin typeface="+mn-lt"/>
                        </a:rPr>
                        <a:t>Commercial printing revenue</a:t>
                      </a:r>
                    </a:p>
                  </a:txBody>
                  <a:tcPr marL="36000" marR="750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-81</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-30</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-8,65</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-8</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-3,70</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-1,50</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              </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-1,06</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-16,10</a:t>
                      </a:r>
                    </a:p>
                  </a:txBody>
                  <a:tcPr marL="9525" marR="36000"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3388508"/>
                  </a:ext>
                </a:extLst>
              </a:tr>
              <a:tr h="110994">
                <a:tc>
                  <a:txBody>
                    <a:bodyPr/>
                    <a:lstStyle/>
                    <a:p>
                      <a:pPr algn="l" fontAlgn="b"/>
                      <a:endParaRPr lang="en-IN" sz="100" b="0" i="0" u="none" strike="noStrike">
                        <a:solidFill>
                          <a:srgbClr val="000000"/>
                        </a:solidFill>
                        <a:effectLst/>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endParaRPr lang="en-US" sz="100" b="0" i="0" u="none" strike="noStrike">
                        <a:solidFill>
                          <a:srgbClr val="000000"/>
                        </a:solidFill>
                        <a:effectLst/>
                        <a:latin typeface="+mn-lt"/>
                      </a:endParaRPr>
                    </a:p>
                  </a:txBody>
                  <a:tcPr marL="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74944224"/>
                  </a:ext>
                </a:extLst>
              </a:tr>
              <a:tr h="221988">
                <a:tc>
                  <a:txBody>
                    <a:bodyPr/>
                    <a:lstStyle/>
                    <a:p>
                      <a:pPr algn="l" fontAlgn="b"/>
                      <a:r>
                        <a:rPr lang="en-IN" sz="1200" b="1" i="0" u="none" strike="noStrike">
                          <a:solidFill>
                            <a:srgbClr val="000000"/>
                          </a:solidFill>
                          <a:effectLst/>
                          <a:latin typeface="+mn-lt"/>
                        </a:rPr>
                        <a:t>Grand Total</a:t>
                      </a:r>
                    </a:p>
                  </a:txBody>
                  <a:tcPr marL="36000" marR="750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29,24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21,19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16,98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9,68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7,46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7,29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6,52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4,54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2,63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1,23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30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marL="0" algn="r" defTabSz="914400" rtl="0" eaLnBrk="1" fontAlgn="b" latinLnBrk="0" hangingPunct="1"/>
                      <a:r>
                        <a:rPr lang="en-IN" sz="1200" b="1" i="0" u="none" strike="noStrike" kern="1200">
                          <a:solidFill>
                            <a:srgbClr val="000000"/>
                          </a:solidFill>
                          <a:effectLst/>
                          <a:latin typeface="+mn-lt"/>
                          <a:ea typeface="+mn-ea"/>
                          <a:cs typeface="+mn-cs"/>
                        </a:rPr>
                        <a:t>113,53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633438683"/>
                  </a:ext>
                </a:extLst>
              </a:tr>
            </a:tbl>
          </a:graphicData>
        </a:graphic>
      </p:graphicFrame>
      <p:sp>
        <p:nvSpPr>
          <p:cNvPr id="13" name="Title 12">
            <a:extLst>
              <a:ext uri="{FF2B5EF4-FFF2-40B4-BE49-F238E27FC236}">
                <a16:creationId xmlns:a16="http://schemas.microsoft.com/office/drawing/2014/main" id="{CAD1399C-D2CC-4988-9010-E615BAC39E7D}"/>
              </a:ext>
            </a:extLst>
          </p:cNvPr>
          <p:cNvSpPr>
            <a:spLocks noGrp="1"/>
          </p:cNvSpPr>
          <p:nvPr>
            <p:ph type="title"/>
          </p:nvPr>
        </p:nvSpPr>
        <p:spPr/>
        <p:txBody>
          <a:bodyPr/>
          <a:lstStyle/>
          <a:p>
            <a:r>
              <a:rPr lang="en-US"/>
              <a:t>AFC FY26 Proposal : </a:t>
            </a:r>
            <a:r>
              <a:rPr lang="en-US" sz="2400" i="1"/>
              <a:t>Plant and cost head wise</a:t>
            </a:r>
            <a:endParaRPr lang="en-IN" i="1"/>
          </a:p>
        </p:txBody>
      </p:sp>
      <p:sp>
        <p:nvSpPr>
          <p:cNvPr id="7" name="TextBox 6">
            <a:extLst>
              <a:ext uri="{FF2B5EF4-FFF2-40B4-BE49-F238E27FC236}">
                <a16:creationId xmlns:a16="http://schemas.microsoft.com/office/drawing/2014/main" id="{F7AD1002-BACD-427C-A624-58BB5A1DC711}"/>
              </a:ext>
            </a:extLst>
          </p:cNvPr>
          <p:cNvSpPr txBox="1"/>
          <p:nvPr/>
        </p:nvSpPr>
        <p:spPr>
          <a:xfrm>
            <a:off x="10297107" y="921728"/>
            <a:ext cx="1636986" cy="261610"/>
          </a:xfrm>
          <a:prstGeom prst="rect">
            <a:avLst/>
          </a:prstGeom>
          <a:noFill/>
        </p:spPr>
        <p:txBody>
          <a:bodyPr wrap="square">
            <a:spAutoFit/>
          </a:bodyPr>
          <a:lstStyle/>
          <a:p>
            <a:pPr algn="r"/>
            <a:r>
              <a:rPr lang="en-US" sz="1050">
                <a:solidFill>
                  <a:schemeClr val="bg2">
                    <a:lumMod val="50000"/>
                  </a:schemeClr>
                </a:solidFill>
                <a:latin typeface="Aptos" panose="020B0004020202020204" pitchFamily="34" charset="0"/>
              </a:rPr>
              <a:t>All figures in Rs. Lakhs</a:t>
            </a:r>
            <a:endParaRPr lang="en-IN" sz="1050">
              <a:solidFill>
                <a:schemeClr val="bg2">
                  <a:lumMod val="50000"/>
                </a:schemeClr>
              </a:solidFill>
              <a:latin typeface="Aptos" panose="020B0004020202020204" pitchFamily="34" charset="0"/>
            </a:endParaRPr>
          </a:p>
        </p:txBody>
      </p:sp>
      <p:sp>
        <p:nvSpPr>
          <p:cNvPr id="8" name="Arrow: Down 7">
            <a:extLst>
              <a:ext uri="{FF2B5EF4-FFF2-40B4-BE49-F238E27FC236}">
                <a16:creationId xmlns:a16="http://schemas.microsoft.com/office/drawing/2014/main" id="{D889EE7B-6DA3-4D8B-8DB7-F3E350DF3B63}"/>
              </a:ext>
            </a:extLst>
          </p:cNvPr>
          <p:cNvSpPr/>
          <p:nvPr/>
        </p:nvSpPr>
        <p:spPr>
          <a:xfrm>
            <a:off x="11718339" y="1186736"/>
            <a:ext cx="90707" cy="110618"/>
          </a:xfrm>
          <a:prstGeom prst="downArrow">
            <a:avLst/>
          </a:prstGeom>
          <a:solidFill>
            <a:srgbClr val="FFFF00"/>
          </a:solid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175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B28F-D0FF-5B8F-5BF9-8177462A8A7B}"/>
              </a:ext>
            </a:extLst>
          </p:cNvPr>
          <p:cNvSpPr>
            <a:spLocks noGrp="1"/>
          </p:cNvSpPr>
          <p:nvPr>
            <p:ph type="title"/>
          </p:nvPr>
        </p:nvSpPr>
        <p:spPr/>
        <p:txBody>
          <a:bodyPr/>
          <a:lstStyle/>
          <a:p>
            <a:r>
              <a:rPr lang="en-US" err="1"/>
              <a:t>CapEx</a:t>
            </a:r>
            <a:r>
              <a:rPr lang="en-US"/>
              <a:t> Proposal : </a:t>
            </a:r>
            <a:r>
              <a:rPr lang="en-US" sz="2400" i="1"/>
              <a:t>FY26</a:t>
            </a:r>
            <a:endParaRPr lang="en-US" i="1"/>
          </a:p>
        </p:txBody>
      </p:sp>
      <p:sp>
        <p:nvSpPr>
          <p:cNvPr id="6" name="TextBox 5">
            <a:extLst>
              <a:ext uri="{FF2B5EF4-FFF2-40B4-BE49-F238E27FC236}">
                <a16:creationId xmlns:a16="http://schemas.microsoft.com/office/drawing/2014/main" id="{F8E87F12-22B4-4902-9131-145341ABFA4E}"/>
              </a:ext>
            </a:extLst>
          </p:cNvPr>
          <p:cNvSpPr txBox="1"/>
          <p:nvPr/>
        </p:nvSpPr>
        <p:spPr>
          <a:xfrm>
            <a:off x="10174937" y="1167502"/>
            <a:ext cx="1667723" cy="261610"/>
          </a:xfrm>
          <a:prstGeom prst="rect">
            <a:avLst/>
          </a:prstGeom>
          <a:noFill/>
        </p:spPr>
        <p:txBody>
          <a:bodyPr wrap="square">
            <a:spAutoFit/>
          </a:bodyPr>
          <a:lstStyle/>
          <a:p>
            <a:pPr algn="r"/>
            <a:r>
              <a:rPr lang="en-US" sz="1050" i="0" u="none" strike="noStrike" baseline="0">
                <a:solidFill>
                  <a:schemeClr val="bg2">
                    <a:lumMod val="50000"/>
                  </a:schemeClr>
                </a:solidFill>
                <a:latin typeface="Aptos" panose="020B0004020202020204" pitchFamily="34" charset="0"/>
              </a:rPr>
              <a:t>All figures in Rs</a:t>
            </a:r>
            <a:r>
              <a:rPr lang="en-US" sz="1050">
                <a:solidFill>
                  <a:schemeClr val="bg2">
                    <a:lumMod val="50000"/>
                  </a:schemeClr>
                </a:solidFill>
                <a:latin typeface="Aptos" panose="020B0004020202020204" pitchFamily="34" charset="0"/>
              </a:rPr>
              <a:t>. Cr</a:t>
            </a:r>
            <a:endParaRPr lang="en-IN" sz="1050">
              <a:solidFill>
                <a:schemeClr val="bg2">
                  <a:lumMod val="50000"/>
                </a:schemeClr>
              </a:solidFill>
              <a:latin typeface="Aptos" panose="020B0004020202020204" pitchFamily="34" charset="0"/>
            </a:endParaRPr>
          </a:p>
        </p:txBody>
      </p:sp>
      <p:sp>
        <p:nvSpPr>
          <p:cNvPr id="7" name="Arrow: Down 6">
            <a:extLst>
              <a:ext uri="{FF2B5EF4-FFF2-40B4-BE49-F238E27FC236}">
                <a16:creationId xmlns:a16="http://schemas.microsoft.com/office/drawing/2014/main" id="{3C3F4E01-9F66-46A7-86A1-EF84876F52C7}"/>
              </a:ext>
            </a:extLst>
          </p:cNvPr>
          <p:cNvSpPr/>
          <p:nvPr/>
        </p:nvSpPr>
        <p:spPr>
          <a:xfrm>
            <a:off x="8120678" y="1541693"/>
            <a:ext cx="123421" cy="130595"/>
          </a:xfrm>
          <a:prstGeom prst="downArrow">
            <a:avLst/>
          </a:prstGeom>
          <a:solidFill>
            <a:srgbClr val="FFFF00"/>
          </a:solidFill>
          <a:ln>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3" name="Table 42">
            <a:extLst>
              <a:ext uri="{FF2B5EF4-FFF2-40B4-BE49-F238E27FC236}">
                <a16:creationId xmlns:a16="http://schemas.microsoft.com/office/drawing/2014/main" id="{CAC40896-7657-3F7C-EBE6-ECED628CF04F}"/>
              </a:ext>
            </a:extLst>
          </p:cNvPr>
          <p:cNvGraphicFramePr>
            <a:graphicFrameLocks noGrp="1"/>
          </p:cNvGraphicFramePr>
          <p:nvPr>
            <p:extLst>
              <p:ext uri="{D42A27DB-BD31-4B8C-83A1-F6EECF244321}">
                <p14:modId xmlns:p14="http://schemas.microsoft.com/office/powerpoint/2010/main" val="1092656307"/>
              </p:ext>
            </p:extLst>
          </p:nvPr>
        </p:nvGraphicFramePr>
        <p:xfrm>
          <a:off x="357827" y="1400175"/>
          <a:ext cx="11464718" cy="4248000"/>
        </p:xfrm>
        <a:graphic>
          <a:graphicData uri="http://schemas.openxmlformats.org/drawingml/2006/table">
            <a:tbl>
              <a:tblPr/>
              <a:tblGrid>
                <a:gridCol w="585022">
                  <a:extLst>
                    <a:ext uri="{9D8B030D-6E8A-4147-A177-3AD203B41FA5}">
                      <a16:colId xmlns:a16="http://schemas.microsoft.com/office/drawing/2014/main" val="888104133"/>
                    </a:ext>
                  </a:extLst>
                </a:gridCol>
                <a:gridCol w="4647912">
                  <a:extLst>
                    <a:ext uri="{9D8B030D-6E8A-4147-A177-3AD203B41FA5}">
                      <a16:colId xmlns:a16="http://schemas.microsoft.com/office/drawing/2014/main" val="959920390"/>
                    </a:ext>
                  </a:extLst>
                </a:gridCol>
                <a:gridCol w="1557946">
                  <a:extLst>
                    <a:ext uri="{9D8B030D-6E8A-4147-A177-3AD203B41FA5}">
                      <a16:colId xmlns:a16="http://schemas.microsoft.com/office/drawing/2014/main" val="1991861135"/>
                    </a:ext>
                  </a:extLst>
                </a:gridCol>
                <a:gridCol w="1557946">
                  <a:extLst>
                    <a:ext uri="{9D8B030D-6E8A-4147-A177-3AD203B41FA5}">
                      <a16:colId xmlns:a16="http://schemas.microsoft.com/office/drawing/2014/main" val="1595021202"/>
                    </a:ext>
                  </a:extLst>
                </a:gridCol>
                <a:gridCol w="1557946">
                  <a:extLst>
                    <a:ext uri="{9D8B030D-6E8A-4147-A177-3AD203B41FA5}">
                      <a16:colId xmlns:a16="http://schemas.microsoft.com/office/drawing/2014/main" val="1979030730"/>
                    </a:ext>
                  </a:extLst>
                </a:gridCol>
                <a:gridCol w="1557946">
                  <a:extLst>
                    <a:ext uri="{9D8B030D-6E8A-4147-A177-3AD203B41FA5}">
                      <a16:colId xmlns:a16="http://schemas.microsoft.com/office/drawing/2014/main" val="1548063541"/>
                    </a:ext>
                  </a:extLst>
                </a:gridCol>
              </a:tblGrid>
              <a:tr h="324000">
                <a:tc rowSpan="2">
                  <a:txBody>
                    <a:bodyPr/>
                    <a:lstStyle/>
                    <a:p>
                      <a:pPr algn="ctr" fontAlgn="b"/>
                      <a:r>
                        <a:rPr lang="en-US" sz="1600" b="0" i="0" u="none" strike="noStrike">
                          <a:solidFill>
                            <a:schemeClr val="bg1"/>
                          </a:solidFill>
                          <a:effectLst/>
                          <a:latin typeface="Calibri"/>
                        </a:rPr>
                        <a:t>#</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fontAlgn="b"/>
                      <a:r>
                        <a:rPr lang="en-US" sz="1600" b="0" i="0" u="none" strike="noStrike">
                          <a:solidFill>
                            <a:schemeClr val="bg1"/>
                          </a:solidFill>
                          <a:effectLst/>
                          <a:latin typeface="Calibri"/>
                        </a:rPr>
                        <a:t>Description</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fontAlgn="ctr"/>
                      <a:r>
                        <a:rPr lang="en-US" sz="1600" b="0" i="0" u="none" strike="noStrike">
                          <a:solidFill>
                            <a:schemeClr val="bg1"/>
                          </a:solidFill>
                          <a:effectLst/>
                          <a:latin typeface="Calibri"/>
                        </a:rPr>
                        <a:t>Proposal FY26</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fontAlgn="b"/>
                      <a:r>
                        <a:rPr lang="en-US" sz="1600" b="0" i="0" u="none" strike="noStrike">
                          <a:solidFill>
                            <a:schemeClr val="bg1"/>
                          </a:solidFill>
                          <a:effectLst/>
                          <a:latin typeface="Calibri"/>
                        </a:rPr>
                        <a:t>Approved</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gridSpan="2">
                  <a:txBody>
                    <a:bodyPr/>
                    <a:lstStyle/>
                    <a:p>
                      <a:pPr algn="ctr" fontAlgn="b"/>
                      <a:r>
                        <a:rPr lang="en-US" sz="1600" b="0" i="0" u="none" strike="noStrike">
                          <a:solidFill>
                            <a:schemeClr val="bg1"/>
                          </a:solidFill>
                          <a:effectLst/>
                          <a:latin typeface="Calibri"/>
                        </a:rPr>
                        <a:t>Execution plan</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hMerge="1">
                  <a:txBody>
                    <a:bodyPr/>
                    <a:lstStyle/>
                    <a:p>
                      <a:pPr algn="ctr" fontAlgn="b"/>
                      <a:r>
                        <a:rPr lang="en-US" sz="1600" b="0" i="0" u="none" strike="noStrike">
                          <a:solidFill>
                            <a:schemeClr val="bg1"/>
                          </a:solidFill>
                          <a:effectLst/>
                          <a:latin typeface="Calibri" panose="020F0502020204030204" pitchFamily="34" charset="0"/>
                        </a:rPr>
                        <a:t>Cash Flow FY27 </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25362361"/>
                  </a:ext>
                </a:extLst>
              </a:tr>
              <a:tr h="32400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b"/>
                      <a:r>
                        <a:rPr lang="en-US" sz="1600" b="0" i="0" u="none" strike="noStrike">
                          <a:solidFill>
                            <a:schemeClr val="bg1"/>
                          </a:solidFill>
                          <a:effectLst/>
                          <a:latin typeface="Calibri"/>
                        </a:rPr>
                        <a:t>FY26 </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b"/>
                      <a:r>
                        <a:rPr lang="en-US" sz="1600" b="0" i="0" u="none" strike="noStrike">
                          <a:solidFill>
                            <a:schemeClr val="bg1"/>
                          </a:solidFill>
                          <a:effectLst/>
                          <a:latin typeface="Calibri"/>
                        </a:rPr>
                        <a:t>FY27 </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946162583"/>
                  </a:ext>
                </a:extLst>
              </a:tr>
              <a:tr h="360000">
                <a:tc>
                  <a:txBody>
                    <a:bodyPr/>
                    <a:lstStyle/>
                    <a:p>
                      <a:pPr algn="r" fontAlgn="b"/>
                      <a:r>
                        <a:rPr lang="en-US" sz="1600" b="0" i="0" u="none" strike="noStrike">
                          <a:solidFill>
                            <a:srgbClr val="000000"/>
                          </a:solidFill>
                          <a:effectLst/>
                          <a:latin typeface="Calibri"/>
                        </a:rPr>
                        <a:t>1</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Calibri"/>
                        </a:rPr>
                        <a:t>Airoli Colorman A Electronic Upgrade</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52.0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52.0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13.0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39.0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9674574"/>
                  </a:ext>
                </a:extLst>
              </a:tr>
              <a:tr h="360000">
                <a:tc>
                  <a:txBody>
                    <a:bodyPr/>
                    <a:lstStyle/>
                    <a:p>
                      <a:pPr algn="r" fontAlgn="b"/>
                      <a:r>
                        <a:rPr lang="en-US" sz="1600" b="0" i="0" u="none" strike="noStrike">
                          <a:solidFill>
                            <a:srgbClr val="000000"/>
                          </a:solidFill>
                          <a:effectLst/>
                          <a:latin typeface="Calibri"/>
                        </a:rPr>
                        <a:t>2</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b"/>
                      <a:r>
                        <a:rPr lang="en-US" sz="1600" b="0" i="0" u="none" strike="noStrike">
                          <a:solidFill>
                            <a:srgbClr val="000000"/>
                          </a:solidFill>
                          <a:effectLst/>
                          <a:latin typeface="Calibri"/>
                        </a:rPr>
                        <a:t>CTP Replacement 3 Lines (Knd, Pun &amp; Ahm)</a:t>
                      </a:r>
                      <a:endParaRPr lang="en-US" sz="1600" b="0" i="0" u="none" strike="noStrike">
                        <a:solidFill>
                          <a:srgbClr val="000000"/>
                        </a:solidFill>
                        <a:effectLst/>
                        <a:highlight>
                          <a:srgbClr val="FFFF00"/>
                        </a:highlight>
                        <a:latin typeface="Calibri"/>
                      </a:endParaRP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8.0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8.0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8.0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683477885"/>
                  </a:ext>
                </a:extLst>
              </a:tr>
              <a:tr h="360000">
                <a:tc>
                  <a:txBody>
                    <a:bodyPr/>
                    <a:lstStyle/>
                    <a:p>
                      <a:pPr algn="r" fontAlgn="b"/>
                      <a:r>
                        <a:rPr lang="en-US" sz="1600" b="0" i="0" u="none" strike="noStrike">
                          <a:solidFill>
                            <a:srgbClr val="000000"/>
                          </a:solidFill>
                          <a:effectLst/>
                          <a:latin typeface="Calibri"/>
                        </a:rPr>
                        <a:t>3</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Calibri"/>
                        </a:rPr>
                        <a:t>Mail Room Upgrade - Multiple Locations</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17.4</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15.5</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1.9</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9002143"/>
                  </a:ext>
                </a:extLst>
              </a:tr>
              <a:tr h="360000">
                <a:tc>
                  <a:txBody>
                    <a:bodyPr/>
                    <a:lstStyle/>
                    <a:p>
                      <a:pPr algn="r" fontAlgn="b"/>
                      <a:r>
                        <a:rPr lang="en-US" sz="1600" b="0" i="0" u="none" strike="noStrike">
                          <a:solidFill>
                            <a:srgbClr val="000000"/>
                          </a:solidFill>
                          <a:effectLst/>
                          <a:latin typeface="Calibri"/>
                        </a:rPr>
                        <a:t>4</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b"/>
                      <a:r>
                        <a:rPr lang="en-US" sz="1600" b="0" i="0" u="none" strike="noStrike">
                          <a:solidFill>
                            <a:srgbClr val="000000"/>
                          </a:solidFill>
                          <a:effectLst/>
                          <a:latin typeface="Calibri"/>
                        </a:rPr>
                        <a:t>Fire and Safety - Multiple Locations</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4.0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4.0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642158140"/>
                  </a:ext>
                </a:extLst>
              </a:tr>
              <a:tr h="360000">
                <a:tc>
                  <a:txBody>
                    <a:bodyPr/>
                    <a:lstStyle/>
                    <a:p>
                      <a:pPr algn="r" fontAlgn="b"/>
                      <a:r>
                        <a:rPr lang="en-US" sz="1600" b="0" i="0" u="none" strike="noStrike">
                          <a:solidFill>
                            <a:srgbClr val="000000"/>
                          </a:solidFill>
                          <a:effectLst/>
                          <a:latin typeface="Calibri"/>
                        </a:rPr>
                        <a:t>5</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Calibri"/>
                        </a:rPr>
                        <a:t>Network and Server Upgrade – </a:t>
                      </a:r>
                      <a:r>
                        <a:rPr lang="en-US" sz="1600" b="0" i="0" u="none" strike="noStrike" kern="1200">
                          <a:solidFill>
                            <a:srgbClr val="000000"/>
                          </a:solidFill>
                          <a:effectLst/>
                          <a:latin typeface="Calibri"/>
                          <a:ea typeface="+mn-ea"/>
                          <a:cs typeface="+mn-cs"/>
                        </a:rPr>
                        <a:t>Pan India</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4.0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4.0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34866534"/>
                  </a:ext>
                </a:extLst>
              </a:tr>
              <a:tr h="360000">
                <a:tc>
                  <a:txBody>
                    <a:bodyPr/>
                    <a:lstStyle/>
                    <a:p>
                      <a:pPr algn="r" fontAlgn="b"/>
                      <a:r>
                        <a:rPr lang="en-US" sz="1600" b="0" i="0" u="none" strike="noStrike">
                          <a:solidFill>
                            <a:srgbClr val="000000"/>
                          </a:solidFill>
                          <a:effectLst/>
                          <a:latin typeface="Calibri"/>
                        </a:rPr>
                        <a:t>6</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b"/>
                      <a:r>
                        <a:rPr lang="en-US" sz="1600" b="0" i="0" u="none" strike="noStrike">
                          <a:solidFill>
                            <a:srgbClr val="000000"/>
                          </a:solidFill>
                          <a:effectLst/>
                          <a:latin typeface="Calibri"/>
                        </a:rPr>
                        <a:t>Airoli Roof Repair</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3.9</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3.0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r" fontAlgn="b"/>
                      <a:r>
                        <a:rPr lang="en-US" sz="1600" b="0" i="0" u="none" strike="noStrike">
                          <a:solidFill>
                            <a:srgbClr val="000000"/>
                          </a:solidFill>
                          <a:effectLst/>
                          <a:latin typeface="Calibri"/>
                        </a:rPr>
                        <a:t>0.9</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165156187"/>
                  </a:ext>
                </a:extLst>
              </a:tr>
              <a:tr h="360000">
                <a:tc>
                  <a:txBody>
                    <a:bodyPr/>
                    <a:lstStyle/>
                    <a:p>
                      <a:pPr algn="r" fontAlgn="b"/>
                      <a:r>
                        <a:rPr lang="en-US" sz="1600" b="0" i="0" u="none" strike="noStrike">
                          <a:solidFill>
                            <a:srgbClr val="000000"/>
                          </a:solidFill>
                          <a:effectLst/>
                          <a:latin typeface="Calibri"/>
                        </a:rPr>
                        <a:t>7</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Calibri"/>
                        </a:rPr>
                        <a:t>Miscellaneous</a:t>
                      </a:r>
                      <a:endParaRPr lang="en-US" sz="1600" b="0" i="0" u="none" strike="noStrike">
                        <a:solidFill>
                          <a:srgbClr val="000000"/>
                        </a:solidFill>
                        <a:effectLst/>
                        <a:highlight>
                          <a:srgbClr val="FFFF00"/>
                        </a:highlight>
                        <a:latin typeface="Calibri"/>
                      </a:endParaRP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2.8</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2.5</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0.3</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66532845"/>
                  </a:ext>
                </a:extLst>
              </a:tr>
              <a:tr h="360000">
                <a:tc gridSpan="2">
                  <a:txBody>
                    <a:bodyPr/>
                    <a:lstStyle/>
                    <a:p>
                      <a:pPr algn="l" fontAlgn="b"/>
                      <a:r>
                        <a:rPr lang="en-US" sz="1800" b="1" i="0" u="none" strike="noStrike">
                          <a:solidFill>
                            <a:srgbClr val="000000"/>
                          </a:solidFill>
                          <a:effectLst/>
                          <a:latin typeface="Calibri"/>
                        </a:rPr>
                        <a:t>Total</a:t>
                      </a:r>
                    </a:p>
                  </a:txBody>
                  <a:tcPr marL="36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hMerge="1">
                  <a:txBody>
                    <a:bodyPr/>
                    <a:lstStyle/>
                    <a:p>
                      <a:pPr algn="l" fontAlgn="b"/>
                      <a:r>
                        <a:rPr lang="en-US" sz="1600" b="1" i="0" u="none" strike="noStrike">
                          <a:solidFill>
                            <a:srgbClr val="000000"/>
                          </a:solidFill>
                          <a:effectLst/>
                          <a:latin typeface="Calibri" panose="020F0502020204030204" pitchFamily="34" charset="0"/>
                        </a:rPr>
                        <a:t>Total</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800" b="1" i="0" u="none" strike="noStrike">
                          <a:solidFill>
                            <a:srgbClr val="000000"/>
                          </a:solidFill>
                          <a:effectLst/>
                          <a:latin typeface="Calibri"/>
                        </a:rPr>
                        <a:t>92.1</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800" b="1" i="0" u="none" strike="noStrike">
                          <a:solidFill>
                            <a:srgbClr val="000000"/>
                          </a:solidFill>
                          <a:effectLst/>
                          <a:latin typeface="Calibri"/>
                        </a:rPr>
                        <a:t>60.0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800" b="1" i="0" u="none" strike="noStrike">
                          <a:solidFill>
                            <a:srgbClr val="000000"/>
                          </a:solidFill>
                          <a:effectLst/>
                          <a:latin typeface="Calibri"/>
                        </a:rPr>
                        <a:t>50.0</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800" b="1" i="0" u="none" strike="noStrike">
                          <a:solidFill>
                            <a:srgbClr val="000000"/>
                          </a:solidFill>
                          <a:effectLst/>
                          <a:latin typeface="Calibri"/>
                        </a:rPr>
                        <a:t>42.1</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00744938"/>
                  </a:ext>
                </a:extLst>
              </a:tr>
              <a:tr h="360000">
                <a:tc gridSpan="2">
                  <a:txBody>
                    <a:bodyPr/>
                    <a:lstStyle/>
                    <a:p>
                      <a:pPr algn="l" fontAlgn="b"/>
                      <a:r>
                        <a:rPr lang="en-US" sz="1600" b="0" i="0" u="none" strike="noStrike">
                          <a:solidFill>
                            <a:srgbClr val="000000"/>
                          </a:solidFill>
                          <a:effectLst/>
                          <a:latin typeface="Calibri"/>
                        </a:rPr>
                        <a:t> Other items with low priority</a:t>
                      </a:r>
                    </a:p>
                  </a:txBody>
                  <a:tcPr marL="36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l" fontAlgn="b"/>
                      <a:r>
                        <a:rPr lang="en-US" sz="1600" b="0" i="0" u="none" strike="noStrike">
                          <a:solidFill>
                            <a:srgbClr val="000000"/>
                          </a:solidFill>
                          <a:effectLst/>
                          <a:latin typeface="Calibri" panose="020F0502020204030204" pitchFamily="34" charset="0"/>
                        </a:rPr>
                        <a:t>Priority 2-4 items</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b"/>
                      <a:r>
                        <a:rPr lang="en-US" sz="1600" b="0" i="0" u="none" strike="noStrike">
                          <a:solidFill>
                            <a:srgbClr val="000000"/>
                          </a:solidFill>
                          <a:effectLst/>
                          <a:latin typeface="Calibri"/>
                        </a:rPr>
                        <a:t>27.2</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n-US" sz="1600" b="0" i="0" u="none" strike="noStrike">
                        <a:solidFill>
                          <a:srgbClr val="000000"/>
                        </a:solidFill>
                        <a:effectLst/>
                        <a:latin typeface="Calibri"/>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8511472"/>
                  </a:ext>
                </a:extLst>
              </a:tr>
              <a:tr h="360000">
                <a:tc gridSpan="2">
                  <a:txBody>
                    <a:bodyPr/>
                    <a:lstStyle/>
                    <a:p>
                      <a:pPr algn="l" fontAlgn="b"/>
                      <a:r>
                        <a:rPr lang="en-US" sz="1800" b="1" i="0" u="none" strike="noStrike">
                          <a:solidFill>
                            <a:srgbClr val="000000"/>
                          </a:solidFill>
                          <a:effectLst/>
                          <a:latin typeface="Calibri"/>
                        </a:rPr>
                        <a:t>Grand total</a:t>
                      </a:r>
                    </a:p>
                  </a:txBody>
                  <a:tcPr marL="36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hMerge="1">
                  <a:txBody>
                    <a:bodyPr/>
                    <a:lstStyle/>
                    <a:p>
                      <a:pPr algn="l" fontAlgn="b"/>
                      <a:r>
                        <a:rPr lang="en-US" sz="1600" b="0" i="0" u="none" strike="noStrike">
                          <a:solidFill>
                            <a:srgbClr val="000000"/>
                          </a:solidFill>
                          <a:effectLst/>
                          <a:latin typeface="Calibri" panose="020F0502020204030204" pitchFamily="34" charset="0"/>
                        </a:rPr>
                        <a:t>Grand Toal</a:t>
                      </a:r>
                    </a:p>
                  </a:txBody>
                  <a:tcPr marL="7200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800" b="1" i="0" u="none" strike="noStrike">
                          <a:solidFill>
                            <a:srgbClr val="000000"/>
                          </a:solidFill>
                          <a:effectLst/>
                          <a:latin typeface="Calibri"/>
                        </a:rPr>
                        <a:t>119.3</a:t>
                      </a: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b"/>
                      <a:endParaRPr lang="en-US" sz="1800" b="1" i="0" u="none" strike="noStrike">
                        <a:solidFill>
                          <a:srgbClr val="000000"/>
                        </a:solidFill>
                        <a:effectLst/>
                        <a:latin typeface="Calibri" panose="020F0502020204030204" pitchFamily="34" charset="0"/>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b"/>
                      <a:endParaRPr lang="en-US" sz="1800" b="1" i="0" u="none" strike="noStrike">
                        <a:solidFill>
                          <a:srgbClr val="000000"/>
                        </a:solidFill>
                        <a:effectLst/>
                        <a:latin typeface="Calibri" panose="020F0502020204030204" pitchFamily="34" charset="0"/>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b"/>
                      <a:endParaRPr lang="en-US" sz="1800" b="1" i="0" u="none" strike="noStrike">
                        <a:solidFill>
                          <a:srgbClr val="000000"/>
                        </a:solidFill>
                        <a:effectLst/>
                        <a:latin typeface="Calibri" panose="020F0502020204030204" pitchFamily="34" charset="0"/>
                      </a:endParaRPr>
                    </a:p>
                  </a:txBody>
                  <a:tcPr marL="7620" marR="108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22826468"/>
                  </a:ext>
                </a:extLst>
              </a:tr>
            </a:tbl>
          </a:graphicData>
        </a:graphic>
      </p:graphicFrame>
    </p:spTree>
    <p:extLst>
      <p:ext uri="{BB962C8B-B14F-4D97-AF65-F5344CB8AC3E}">
        <p14:creationId xmlns:p14="http://schemas.microsoft.com/office/powerpoint/2010/main" val="2384935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F05C-A159-6D48-AD75-B3987F40756A}"/>
              </a:ext>
            </a:extLst>
          </p:cNvPr>
          <p:cNvSpPr>
            <a:spLocks noGrp="1"/>
          </p:cNvSpPr>
          <p:nvPr>
            <p:ph type="title"/>
          </p:nvPr>
        </p:nvSpPr>
        <p:spPr/>
        <p:txBody>
          <a:bodyPr/>
          <a:lstStyle/>
          <a:p>
            <a:r>
              <a:rPr lang="en-US"/>
              <a:t>CapEx &amp; </a:t>
            </a:r>
            <a:r>
              <a:rPr lang="en-IN"/>
              <a:t>Cash flow</a:t>
            </a:r>
            <a:r>
              <a:rPr lang="en-US"/>
              <a:t> : </a:t>
            </a:r>
            <a:r>
              <a:rPr lang="en-US" sz="2400" i="1"/>
              <a:t>FY25</a:t>
            </a:r>
            <a:endParaRPr lang="en-US"/>
          </a:p>
        </p:txBody>
      </p:sp>
      <p:graphicFrame>
        <p:nvGraphicFramePr>
          <p:cNvPr id="4" name="Table 3">
            <a:extLst>
              <a:ext uri="{FF2B5EF4-FFF2-40B4-BE49-F238E27FC236}">
                <a16:creationId xmlns:a16="http://schemas.microsoft.com/office/drawing/2014/main" id="{C9E9CEB6-0D56-9510-E85D-3F716FF6AFDA}"/>
              </a:ext>
            </a:extLst>
          </p:cNvPr>
          <p:cNvGraphicFramePr>
            <a:graphicFrameLocks noGrp="1"/>
          </p:cNvGraphicFramePr>
          <p:nvPr>
            <p:extLst>
              <p:ext uri="{D42A27DB-BD31-4B8C-83A1-F6EECF244321}">
                <p14:modId xmlns:p14="http://schemas.microsoft.com/office/powerpoint/2010/main" val="3919124011"/>
              </p:ext>
            </p:extLst>
          </p:nvPr>
        </p:nvGraphicFramePr>
        <p:xfrm>
          <a:off x="381682" y="1098379"/>
          <a:ext cx="11392396" cy="5119546"/>
        </p:xfrm>
        <a:graphic>
          <a:graphicData uri="http://schemas.openxmlformats.org/drawingml/2006/table">
            <a:tbl>
              <a:tblPr/>
              <a:tblGrid>
                <a:gridCol w="4271207">
                  <a:extLst>
                    <a:ext uri="{9D8B030D-6E8A-4147-A177-3AD203B41FA5}">
                      <a16:colId xmlns:a16="http://schemas.microsoft.com/office/drawing/2014/main" val="778492225"/>
                    </a:ext>
                  </a:extLst>
                </a:gridCol>
                <a:gridCol w="1593649">
                  <a:extLst>
                    <a:ext uri="{9D8B030D-6E8A-4147-A177-3AD203B41FA5}">
                      <a16:colId xmlns:a16="http://schemas.microsoft.com/office/drawing/2014/main" val="3308753594"/>
                    </a:ext>
                  </a:extLst>
                </a:gridCol>
                <a:gridCol w="559753">
                  <a:extLst>
                    <a:ext uri="{9D8B030D-6E8A-4147-A177-3AD203B41FA5}">
                      <a16:colId xmlns:a16="http://schemas.microsoft.com/office/drawing/2014/main" val="3341256403"/>
                    </a:ext>
                  </a:extLst>
                </a:gridCol>
                <a:gridCol w="787149">
                  <a:extLst>
                    <a:ext uri="{9D8B030D-6E8A-4147-A177-3AD203B41FA5}">
                      <a16:colId xmlns:a16="http://schemas.microsoft.com/office/drawing/2014/main" val="1337699392"/>
                    </a:ext>
                  </a:extLst>
                </a:gridCol>
                <a:gridCol w="752165">
                  <a:extLst>
                    <a:ext uri="{9D8B030D-6E8A-4147-A177-3AD203B41FA5}">
                      <a16:colId xmlns:a16="http://schemas.microsoft.com/office/drawing/2014/main" val="2371753776"/>
                    </a:ext>
                  </a:extLst>
                </a:gridCol>
                <a:gridCol w="857118">
                  <a:extLst>
                    <a:ext uri="{9D8B030D-6E8A-4147-A177-3AD203B41FA5}">
                      <a16:colId xmlns:a16="http://schemas.microsoft.com/office/drawing/2014/main" val="247263992"/>
                    </a:ext>
                  </a:extLst>
                </a:gridCol>
                <a:gridCol w="752165">
                  <a:extLst>
                    <a:ext uri="{9D8B030D-6E8A-4147-A177-3AD203B41FA5}">
                      <a16:colId xmlns:a16="http://schemas.microsoft.com/office/drawing/2014/main" val="2013240007"/>
                    </a:ext>
                  </a:extLst>
                </a:gridCol>
                <a:gridCol w="909595">
                  <a:extLst>
                    <a:ext uri="{9D8B030D-6E8A-4147-A177-3AD203B41FA5}">
                      <a16:colId xmlns:a16="http://schemas.microsoft.com/office/drawing/2014/main" val="3870139641"/>
                    </a:ext>
                  </a:extLst>
                </a:gridCol>
                <a:gridCol w="909595">
                  <a:extLst>
                    <a:ext uri="{9D8B030D-6E8A-4147-A177-3AD203B41FA5}">
                      <a16:colId xmlns:a16="http://schemas.microsoft.com/office/drawing/2014/main" val="1835257504"/>
                    </a:ext>
                  </a:extLst>
                </a:gridCol>
              </a:tblGrid>
              <a:tr h="309630">
                <a:tc rowSpan="2">
                  <a:txBody>
                    <a:bodyPr/>
                    <a:lstStyle/>
                    <a:p>
                      <a:pPr algn="ctr" fontAlgn="ctr"/>
                      <a:r>
                        <a:rPr lang="en-US" sz="1200" b="0" i="0" u="none" strike="noStrike">
                          <a:solidFill>
                            <a:schemeClr val="bg1"/>
                          </a:solidFill>
                          <a:effectLst/>
                          <a:latin typeface="Aptos" panose="020B0004020202020204" pitchFamily="34" charset="0"/>
                        </a:rPr>
                        <a:t>Project</a:t>
                      </a:r>
                    </a:p>
                  </a:txBody>
                  <a:tcPr marL="109006" marR="109006" marT="54503" marB="5450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fontAlgn="ctr"/>
                      <a:r>
                        <a:rPr lang="en-US" sz="1200" b="0" i="0" u="none" strike="noStrike">
                          <a:solidFill>
                            <a:schemeClr val="bg1"/>
                          </a:solidFill>
                          <a:effectLst/>
                          <a:latin typeface="Aptos" panose="020B0004020202020204" pitchFamily="34" charset="0"/>
                        </a:rPr>
                        <a:t>Status</a:t>
                      </a:r>
                    </a:p>
                  </a:txBody>
                  <a:tcPr marL="109006" marR="109006" marT="54503" marB="5450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gridSpan="2">
                  <a:txBody>
                    <a:bodyPr/>
                    <a:lstStyle/>
                    <a:p>
                      <a:pPr algn="ctr" fontAlgn="ctr"/>
                      <a:r>
                        <a:rPr lang="en-US" sz="1200" b="0" i="0" u="none" strike="noStrike">
                          <a:solidFill>
                            <a:schemeClr val="bg1"/>
                          </a:solidFill>
                          <a:effectLst/>
                          <a:latin typeface="Aptos" panose="020B0004020202020204" pitchFamily="34" charset="0"/>
                        </a:rPr>
                        <a:t>Approval</a:t>
                      </a:r>
                    </a:p>
                  </a:txBody>
                  <a:tcPr marL="109006" marR="109006" marT="54503" marB="5450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hMerge="1">
                  <a:txBody>
                    <a:bodyPr/>
                    <a:lstStyle/>
                    <a:p>
                      <a:endParaRPr lang="en-US"/>
                    </a:p>
                  </a:txBody>
                  <a:tcPr/>
                </a:tc>
                <a:tc>
                  <a:txBody>
                    <a:bodyPr/>
                    <a:lstStyle/>
                    <a:p>
                      <a:pPr algn="ctr" fontAlgn="ctr"/>
                      <a:r>
                        <a:rPr lang="en-US" sz="1200" b="0" i="0" u="none" strike="noStrike">
                          <a:solidFill>
                            <a:schemeClr val="bg1"/>
                          </a:solidFill>
                          <a:effectLst/>
                          <a:latin typeface="Aptos" panose="020B0004020202020204" pitchFamily="34" charset="0"/>
                        </a:rPr>
                        <a:t>PO</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rowSpan="2">
                  <a:txBody>
                    <a:bodyPr/>
                    <a:lstStyle/>
                    <a:p>
                      <a:pPr algn="ctr" fontAlgn="ctr"/>
                      <a:r>
                        <a:rPr lang="en-US" sz="1200" b="0" i="0" u="none" strike="noStrike">
                          <a:solidFill>
                            <a:schemeClr val="bg1"/>
                          </a:solidFill>
                          <a:effectLst/>
                          <a:latin typeface="Aptos" panose="020B0004020202020204" pitchFamily="34" charset="0"/>
                        </a:rPr>
                        <a:t>Spent till FY24</a:t>
                      </a:r>
                    </a:p>
                  </a:txBody>
                  <a:tcPr marL="109006" marR="109006" marT="54503" marB="5450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gridSpan="3">
                  <a:txBody>
                    <a:bodyPr/>
                    <a:lstStyle/>
                    <a:p>
                      <a:pPr algn="ctr" fontAlgn="ctr"/>
                      <a:r>
                        <a:rPr lang="en-US" sz="1200" b="0" i="0" u="none" strike="noStrike">
                          <a:solidFill>
                            <a:schemeClr val="bg1"/>
                          </a:solidFill>
                          <a:effectLst/>
                          <a:latin typeface="Aptos" panose="020B0004020202020204" pitchFamily="34" charset="0"/>
                        </a:rPr>
                        <a:t>FY25</a:t>
                      </a:r>
                    </a:p>
                  </a:txBody>
                  <a:tcPr marL="109006" marR="109006" marT="54503" marB="5450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9897109"/>
                  </a:ext>
                </a:extLst>
              </a:tr>
              <a:tr h="397560">
                <a:tc vMerge="1">
                  <a:txBody>
                    <a:bodyPr/>
                    <a:lstStyle/>
                    <a:p>
                      <a:endParaRPr lang="en-US"/>
                    </a:p>
                  </a:txBody>
                  <a:tcPr/>
                </a:tc>
                <a:tc vMerge="1">
                  <a:txBody>
                    <a:bodyPr/>
                    <a:lstStyle/>
                    <a:p>
                      <a:endParaRPr lang="en-US"/>
                    </a:p>
                  </a:txBody>
                  <a:tcPr/>
                </a:tc>
                <a:tc>
                  <a:txBody>
                    <a:bodyPr/>
                    <a:lstStyle/>
                    <a:p>
                      <a:pPr algn="ctr" fontAlgn="ctr"/>
                      <a:r>
                        <a:rPr lang="en-US" sz="1200" b="0" i="0" u="none" strike="noStrike">
                          <a:solidFill>
                            <a:schemeClr val="bg1"/>
                          </a:solidFill>
                          <a:effectLst/>
                          <a:latin typeface="Aptos" panose="020B0004020202020204" pitchFamily="34" charset="0"/>
                        </a:rPr>
                        <a:t>Year</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US" sz="1200" b="0" i="0" u="none" strike="noStrike">
                          <a:solidFill>
                            <a:schemeClr val="bg1"/>
                          </a:solidFill>
                          <a:effectLst/>
                          <a:latin typeface="Aptos" panose="020B0004020202020204" pitchFamily="34" charset="0"/>
                        </a:rPr>
                        <a:t>Amount</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US" sz="1200" b="0" i="0" u="none" strike="noStrike">
                          <a:solidFill>
                            <a:schemeClr val="bg1"/>
                          </a:solidFill>
                          <a:effectLst/>
                          <a:latin typeface="Aptos" panose="020B0004020202020204" pitchFamily="34" charset="0"/>
                        </a:rPr>
                        <a:t>Value</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vMerge="1">
                  <a:txBody>
                    <a:bodyPr/>
                    <a:lstStyle/>
                    <a:p>
                      <a:endParaRPr lang="en-US"/>
                    </a:p>
                  </a:txBody>
                  <a:tcPr/>
                </a:tc>
                <a:tc>
                  <a:txBody>
                    <a:bodyPr/>
                    <a:lstStyle/>
                    <a:p>
                      <a:pPr algn="ctr" fontAlgn="ctr"/>
                      <a:r>
                        <a:rPr lang="en-US" sz="1200" b="0" i="0" u="none" strike="noStrike">
                          <a:solidFill>
                            <a:schemeClr val="bg1"/>
                          </a:solidFill>
                          <a:effectLst/>
                          <a:latin typeface="Aptos" panose="020B0004020202020204" pitchFamily="34" charset="0"/>
                        </a:rPr>
                        <a:t>Spent till Feb25</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US" sz="1200" b="0" i="0" u="none" strike="noStrike">
                          <a:solidFill>
                            <a:schemeClr val="bg1"/>
                          </a:solidFill>
                          <a:effectLst/>
                          <a:latin typeface="Aptos" panose="020B0004020202020204" pitchFamily="34" charset="0"/>
                        </a:rPr>
                        <a:t>March</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fontAlgn="ctr"/>
                      <a:r>
                        <a:rPr lang="en-US" sz="1200" b="0" i="0" u="none" strike="noStrike">
                          <a:solidFill>
                            <a:schemeClr val="bg1"/>
                          </a:solidFill>
                          <a:effectLst/>
                          <a:latin typeface="Aptos" panose="020B0004020202020204" pitchFamily="34" charset="0"/>
                        </a:rPr>
                        <a:t>Total</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96774378"/>
                  </a:ext>
                </a:extLst>
              </a:tr>
              <a:tr h="256678">
                <a:tc>
                  <a:txBody>
                    <a:bodyPr/>
                    <a:lstStyle/>
                    <a:p>
                      <a:pPr algn="l" fontAlgn="ctr"/>
                      <a:r>
                        <a:rPr lang="en-US" sz="1300" b="0" i="0" u="none" strike="noStrike">
                          <a:solidFill>
                            <a:schemeClr val="tx1"/>
                          </a:solidFill>
                          <a:effectLst/>
                          <a:latin typeface="Aptos" panose="020B0004020202020204" pitchFamily="34" charset="0"/>
                        </a:rPr>
                        <a:t>Electronic Upgrade Colorman KND &amp; SBD Lot 1</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FY22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700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60,10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30,97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6,46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7,68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14,14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09592185"/>
                  </a:ext>
                </a:extLst>
              </a:tr>
              <a:tr h="256678">
                <a:tc>
                  <a:txBody>
                    <a:bodyPr/>
                    <a:lstStyle/>
                    <a:p>
                      <a:pPr algn="l" fontAlgn="ctr"/>
                      <a:r>
                        <a:rPr lang="en-US" sz="1300" b="0" i="0" u="none" strike="noStrike">
                          <a:solidFill>
                            <a:schemeClr val="tx1"/>
                          </a:solidFill>
                          <a:effectLst/>
                          <a:latin typeface="Aptos" panose="020B0004020202020204" pitchFamily="34" charset="0"/>
                        </a:rPr>
                        <a:t>Electronic Upgrade Colorman KND &amp; SBD Lot 2</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FY22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70,00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57,31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15,88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12,51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15,51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38729756"/>
                  </a:ext>
                </a:extLst>
              </a:tr>
              <a:tr h="256678">
                <a:tc>
                  <a:txBody>
                    <a:bodyPr/>
                    <a:lstStyle/>
                    <a:p>
                      <a:pPr algn="l" fontAlgn="ctr"/>
                      <a:r>
                        <a:rPr lang="en-US" sz="1300" b="0" i="0" u="none" strike="noStrike">
                          <a:solidFill>
                            <a:schemeClr val="tx1"/>
                          </a:solidFill>
                          <a:effectLst/>
                          <a:latin typeface="Aptos" panose="020B0004020202020204" pitchFamily="34" charset="0"/>
                        </a:rPr>
                        <a:t>Electronic Upgrade Regioman Kolkata Lot 3</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FY23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19,75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22,50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87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3,82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3,82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68456297"/>
                  </a:ext>
                </a:extLst>
              </a:tr>
              <a:tr h="256678">
                <a:tc>
                  <a:txBody>
                    <a:bodyPr/>
                    <a:lstStyle/>
                    <a:p>
                      <a:pPr algn="l" fontAlgn="ctr"/>
                      <a:r>
                        <a:rPr lang="en-US" sz="1300" b="0" i="0" u="none" strike="noStrike">
                          <a:solidFill>
                            <a:schemeClr val="tx1"/>
                          </a:solidFill>
                          <a:effectLst/>
                          <a:latin typeface="Aptos" panose="020B0004020202020204" pitchFamily="34" charset="0"/>
                        </a:rPr>
                        <a:t>Electronic Upgrade Colorman B Airoli Lot 3</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FY23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39,00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35,00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1,51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1,51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20538729"/>
                  </a:ext>
                </a:extLst>
              </a:tr>
              <a:tr h="256678">
                <a:tc>
                  <a:txBody>
                    <a:bodyPr/>
                    <a:lstStyle/>
                    <a:p>
                      <a:pPr algn="l" fontAlgn="ctr"/>
                      <a:r>
                        <a:rPr lang="en-US" sz="1300" b="0" i="0" u="none" strike="noStrike">
                          <a:solidFill>
                            <a:schemeClr val="tx1"/>
                          </a:solidFill>
                          <a:effectLst/>
                          <a:latin typeface="Aptos" panose="020B0004020202020204" pitchFamily="34" charset="0"/>
                        </a:rPr>
                        <a:t>Digitization &amp; Archival MT Mum Edition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FY24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2,50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1,69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36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74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76</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1,50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87893319"/>
                  </a:ext>
                </a:extLst>
              </a:tr>
              <a:tr h="256678">
                <a:tc>
                  <a:txBody>
                    <a:bodyPr/>
                    <a:lstStyle/>
                    <a:p>
                      <a:pPr algn="l" fontAlgn="ctr"/>
                      <a:r>
                        <a:rPr lang="en-US" sz="1300" b="0" i="0" u="none" strike="noStrike">
                          <a:solidFill>
                            <a:schemeClr val="tx1"/>
                          </a:solidFill>
                          <a:effectLst/>
                          <a:latin typeface="Aptos" panose="020B0004020202020204" pitchFamily="34" charset="0"/>
                        </a:rPr>
                        <a:t>Digitization &amp; Archival of EiSamay</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FY24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7621301"/>
                  </a:ext>
                </a:extLst>
              </a:tr>
              <a:tr h="256678">
                <a:tc>
                  <a:txBody>
                    <a:bodyPr/>
                    <a:lstStyle/>
                    <a:p>
                      <a:pPr algn="l" fontAlgn="ctr"/>
                      <a:r>
                        <a:rPr lang="en-US" sz="1300" b="0" i="0" u="none" strike="noStrike">
                          <a:solidFill>
                            <a:schemeClr val="tx1"/>
                          </a:solidFill>
                          <a:effectLst/>
                          <a:latin typeface="Aptos" panose="020B0004020202020204" pitchFamily="34" charset="0"/>
                        </a:rPr>
                        <a:t>PDF Workflow ( Two Projects to split)</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FY24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1,25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96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1,03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93533029"/>
                  </a:ext>
                </a:extLst>
              </a:tr>
              <a:tr h="256678">
                <a:tc>
                  <a:txBody>
                    <a:bodyPr/>
                    <a:lstStyle/>
                    <a:p>
                      <a:pPr algn="l" fontAlgn="b"/>
                      <a:r>
                        <a:rPr lang="en-US" sz="1300" b="0" i="0" u="none" strike="noStrike">
                          <a:solidFill>
                            <a:schemeClr val="tx1"/>
                          </a:solidFill>
                          <a:effectLst/>
                          <a:latin typeface="Aptos" panose="020B0004020202020204" pitchFamily="34" charset="0"/>
                        </a:rPr>
                        <a:t>Roof repair &amp; strengthening : Chennai Plant</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Under Execution</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2,50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2,15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93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93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39613387"/>
                  </a:ext>
                </a:extLst>
              </a:tr>
              <a:tr h="256678">
                <a:tc>
                  <a:txBody>
                    <a:bodyPr/>
                    <a:lstStyle/>
                    <a:p>
                      <a:pPr algn="l" fontAlgn="b"/>
                      <a:r>
                        <a:rPr lang="en-US" sz="1300" b="0" i="0" u="none" strike="noStrike">
                          <a:solidFill>
                            <a:schemeClr val="tx1"/>
                          </a:solidFill>
                          <a:effectLst/>
                          <a:latin typeface="Aptos" panose="020B0004020202020204" pitchFamily="34" charset="0"/>
                        </a:rPr>
                        <a:t>Replacement of CTPs at Blr, Sbd, Air &amp; Che</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Che &amp; Air received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10,00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9,93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4,37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5,56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9,93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3320365"/>
                  </a:ext>
                </a:extLst>
              </a:tr>
              <a:tr h="256678">
                <a:tc>
                  <a:txBody>
                    <a:bodyPr/>
                    <a:lstStyle/>
                    <a:p>
                      <a:pPr algn="l" fontAlgn="b"/>
                      <a:r>
                        <a:rPr lang="en-US" sz="1300" b="0" i="0" u="none" strike="noStrike">
                          <a:solidFill>
                            <a:schemeClr val="tx1"/>
                          </a:solidFill>
                          <a:effectLst/>
                          <a:latin typeface="Aptos" panose="020B0004020202020204" pitchFamily="34" charset="0"/>
                        </a:rPr>
                        <a:t>Retrofit of emission control devise for DG - across plants</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PO Placed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12,80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3,27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2,88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2,88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7985015"/>
                  </a:ext>
                </a:extLst>
              </a:tr>
              <a:tr h="256678">
                <a:tc>
                  <a:txBody>
                    <a:bodyPr/>
                    <a:lstStyle/>
                    <a:p>
                      <a:pPr algn="l" fontAlgn="b"/>
                      <a:r>
                        <a:rPr lang="en-US" sz="1300" b="0" i="0" u="none" strike="noStrike">
                          <a:solidFill>
                            <a:schemeClr val="tx1"/>
                          </a:solidFill>
                          <a:effectLst/>
                          <a:latin typeface="Aptos" panose="020B0004020202020204" pitchFamily="34" charset="0"/>
                        </a:rPr>
                        <a:t>Upgradation of UV curing system - Knd &amp; Air</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PO Placed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18,00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11,58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54675695"/>
                  </a:ext>
                </a:extLst>
              </a:tr>
              <a:tr h="256678">
                <a:tc>
                  <a:txBody>
                    <a:bodyPr/>
                    <a:lstStyle/>
                    <a:p>
                      <a:pPr algn="l" fontAlgn="b"/>
                      <a:r>
                        <a:rPr lang="en-US" sz="1300" b="0" i="0" u="none" strike="noStrike">
                          <a:solidFill>
                            <a:schemeClr val="tx1"/>
                          </a:solidFill>
                          <a:effectLst/>
                          <a:latin typeface="Aptos" panose="020B0004020202020204" pitchFamily="34" charset="0"/>
                        </a:rPr>
                        <a:t>ETP / STP Separation at Pune</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PO Placed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41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89671175"/>
                  </a:ext>
                </a:extLst>
              </a:tr>
              <a:tr h="256678">
                <a:tc>
                  <a:txBody>
                    <a:bodyPr/>
                    <a:lstStyle/>
                    <a:p>
                      <a:pPr algn="l" fontAlgn="b"/>
                      <a:r>
                        <a:rPr lang="en-US" sz="1300" b="0" i="0" u="none" strike="noStrike">
                          <a:solidFill>
                            <a:schemeClr val="tx1"/>
                          </a:solidFill>
                          <a:effectLst/>
                          <a:latin typeface="Aptos" panose="020B0004020202020204" pitchFamily="34" charset="0"/>
                        </a:rPr>
                        <a:t>UPS Replacement at Bengaluru</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PO Placed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45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41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48665413"/>
                  </a:ext>
                </a:extLst>
              </a:tr>
              <a:tr h="256678">
                <a:tc>
                  <a:txBody>
                    <a:bodyPr/>
                    <a:lstStyle/>
                    <a:p>
                      <a:pPr algn="l" fontAlgn="b"/>
                      <a:r>
                        <a:rPr lang="en-US" sz="1300" b="0" i="0" u="none" strike="noStrike">
                          <a:solidFill>
                            <a:schemeClr val="tx1"/>
                          </a:solidFill>
                          <a:effectLst/>
                          <a:latin typeface="Aptos" panose="020B0004020202020204" pitchFamily="34" charset="0"/>
                        </a:rPr>
                        <a:t>Chiller Replacement at Sahibabad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BOQ Shared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2,50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8277314"/>
                  </a:ext>
                </a:extLst>
              </a:tr>
              <a:tr h="256678">
                <a:tc>
                  <a:txBody>
                    <a:bodyPr/>
                    <a:lstStyle/>
                    <a:p>
                      <a:pPr algn="l" fontAlgn="b"/>
                      <a:r>
                        <a:rPr lang="en-US" sz="1300" b="0" i="0" u="none" strike="noStrike">
                          <a:solidFill>
                            <a:schemeClr val="tx1"/>
                          </a:solidFill>
                          <a:effectLst/>
                          <a:latin typeface="Aptos" panose="020B0004020202020204" pitchFamily="34" charset="0"/>
                        </a:rPr>
                        <a:t>New Press at Hyderabad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PO Placed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29,00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22,14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97463077"/>
                  </a:ext>
                </a:extLst>
              </a:tr>
              <a:tr h="256678">
                <a:tc>
                  <a:txBody>
                    <a:bodyPr/>
                    <a:lstStyle/>
                    <a:p>
                      <a:pPr algn="l" fontAlgn="b"/>
                      <a:r>
                        <a:rPr lang="en-US" sz="1300" b="0" i="0" u="none" strike="noStrike">
                          <a:solidFill>
                            <a:schemeClr val="tx1"/>
                          </a:solidFill>
                          <a:effectLst/>
                          <a:latin typeface="Aptos" panose="020B0004020202020204" pitchFamily="34" charset="0"/>
                        </a:rPr>
                        <a:t>Replacement of Chd Press with refurbished Kandivali Hiline</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ctr"/>
                      <a:r>
                        <a:rPr lang="en-US" sz="1300" b="0" i="0" u="none" strike="noStrike">
                          <a:solidFill>
                            <a:schemeClr val="tx1"/>
                          </a:solidFill>
                          <a:effectLst/>
                          <a:latin typeface="Aptos" panose="020B0004020202020204" pitchFamily="34" charset="0"/>
                        </a:rPr>
                        <a:t>BOQ Shared</a:t>
                      </a:r>
                    </a:p>
                  </a:txBody>
                  <a:tcPr marL="36000"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300" b="0" i="0" u="none" strike="noStrike">
                          <a:solidFill>
                            <a:schemeClr val="tx1"/>
                          </a:solidFill>
                          <a:effectLst/>
                          <a:latin typeface="Aptos" panose="020B0004020202020204" pitchFamily="34" charset="0"/>
                        </a:rPr>
                        <a:t> FY25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6,00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fontAlgn="ctr"/>
                      <a:r>
                        <a:rPr lang="en-US" sz="1300" b="0" i="0" u="none" strike="noStrike">
                          <a:solidFill>
                            <a:schemeClr val="tx1"/>
                          </a:solidFill>
                          <a:effectLst/>
                          <a:latin typeface="Aptos" panose="020B0004020202020204" pitchFamily="34" charset="0"/>
                        </a:rPr>
                        <a:t>               -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9280846"/>
                  </a:ext>
                </a:extLst>
              </a:tr>
              <a:tr h="305508">
                <a:tc>
                  <a:txBody>
                    <a:bodyPr/>
                    <a:lstStyle/>
                    <a:p>
                      <a:pPr algn="l" fontAlgn="b"/>
                      <a:r>
                        <a:rPr lang="en-US" sz="1600" b="1" i="0" u="none" strike="noStrike">
                          <a:solidFill>
                            <a:schemeClr val="tx1"/>
                          </a:solidFill>
                          <a:effectLst/>
                          <a:latin typeface="Aptos" panose="020B0004020202020204" pitchFamily="34" charset="0"/>
                        </a:rPr>
                        <a:t>Total</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b"/>
                      <a:r>
                        <a:rPr lang="en-US" sz="1600" b="1" i="0" u="none" strike="noStrike">
                          <a:solidFill>
                            <a:schemeClr val="tx1"/>
                          </a:solidFill>
                          <a:effectLst/>
                          <a:latin typeface="Aptos" panose="020B0004020202020204" pitchFamily="34" charset="0"/>
                        </a:rPr>
                        <a:t>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l" fontAlgn="b"/>
                      <a:r>
                        <a:rPr lang="en-US" sz="1600" b="1" i="0" u="none" strike="noStrike">
                          <a:solidFill>
                            <a:schemeClr val="tx1"/>
                          </a:solidFill>
                          <a:effectLst/>
                          <a:latin typeface="Aptos" panose="020B0004020202020204" pitchFamily="34" charset="0"/>
                        </a:rPr>
                        <a:t> </a:t>
                      </a:r>
                    </a:p>
                  </a:txBody>
                  <a:tcPr marL="9017" marR="9017"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48,18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31,42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20,35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pPr algn="r" fontAlgn="b"/>
                      <a:r>
                        <a:rPr lang="en-US" sz="1600" b="1" i="0" u="none" strike="noStrike">
                          <a:solidFill>
                            <a:schemeClr val="tx1"/>
                          </a:solidFill>
                          <a:effectLst/>
                          <a:latin typeface="Aptos" panose="020B0004020202020204" pitchFamily="34" charset="0"/>
                        </a:rPr>
                        <a:t>      51,77 </a:t>
                      </a:r>
                    </a:p>
                  </a:txBody>
                  <a:tcPr marL="9017" marR="72000" marT="901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24673758"/>
                  </a:ext>
                </a:extLst>
              </a:tr>
            </a:tbl>
          </a:graphicData>
        </a:graphic>
      </p:graphicFrame>
      <p:sp>
        <p:nvSpPr>
          <p:cNvPr id="5" name="TextBox 4">
            <a:extLst>
              <a:ext uri="{FF2B5EF4-FFF2-40B4-BE49-F238E27FC236}">
                <a16:creationId xmlns:a16="http://schemas.microsoft.com/office/drawing/2014/main" id="{F705EFE9-9688-4BF6-9038-F1DAFCE7DECA}"/>
              </a:ext>
            </a:extLst>
          </p:cNvPr>
          <p:cNvSpPr txBox="1"/>
          <p:nvPr/>
        </p:nvSpPr>
        <p:spPr>
          <a:xfrm>
            <a:off x="10102251" y="868299"/>
            <a:ext cx="1636986" cy="261610"/>
          </a:xfrm>
          <a:prstGeom prst="rect">
            <a:avLst/>
          </a:prstGeom>
          <a:noFill/>
        </p:spPr>
        <p:txBody>
          <a:bodyPr wrap="square">
            <a:spAutoFit/>
          </a:bodyPr>
          <a:lstStyle/>
          <a:p>
            <a:pPr algn="r"/>
            <a:r>
              <a:rPr lang="en-US" sz="1050">
                <a:solidFill>
                  <a:schemeClr val="bg2">
                    <a:lumMod val="50000"/>
                  </a:schemeClr>
                </a:solidFill>
                <a:latin typeface="Aptos" panose="020B0004020202020204" pitchFamily="34" charset="0"/>
              </a:rPr>
              <a:t>All figures in Rs. Lakhs</a:t>
            </a:r>
            <a:endParaRPr lang="en-IN" sz="1050">
              <a:solidFill>
                <a:schemeClr val="bg2">
                  <a:lumMod val="50000"/>
                </a:schemeClr>
              </a:solidFill>
              <a:latin typeface="Aptos" panose="020B0004020202020204" pitchFamily="34" charset="0"/>
            </a:endParaRPr>
          </a:p>
        </p:txBody>
      </p:sp>
    </p:spTree>
    <p:extLst>
      <p:ext uri="{BB962C8B-B14F-4D97-AF65-F5344CB8AC3E}">
        <p14:creationId xmlns:p14="http://schemas.microsoft.com/office/powerpoint/2010/main" val="121199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EDB805AC-11EC-442F-94B6-BFD48D7B6C7E}"/>
              </a:ext>
            </a:extLst>
          </p:cNvPr>
          <p:cNvSpPr/>
          <p:nvPr/>
        </p:nvSpPr>
        <p:spPr>
          <a:xfrm>
            <a:off x="551791" y="1229710"/>
            <a:ext cx="78830" cy="1600200"/>
          </a:xfrm>
          <a:custGeom>
            <a:avLst/>
            <a:gdLst>
              <a:gd name="connsiteX0" fmla="*/ 0 w 0"/>
              <a:gd name="connsiteY0" fmla="*/ 0 h 2325414"/>
              <a:gd name="connsiteX1" fmla="*/ 0 w 0"/>
              <a:gd name="connsiteY1" fmla="*/ 2325414 h 2325414"/>
            </a:gdLst>
            <a:ahLst/>
            <a:cxnLst>
              <a:cxn ang="0">
                <a:pos x="connsiteX0" y="connsiteY0"/>
              </a:cxn>
              <a:cxn ang="0">
                <a:pos x="connsiteX1" y="connsiteY1"/>
              </a:cxn>
            </a:cxnLst>
            <a:rect l="l" t="t" r="r" b="b"/>
            <a:pathLst>
              <a:path h="2325414">
                <a:moveTo>
                  <a:pt x="0" y="0"/>
                </a:moveTo>
                <a:lnTo>
                  <a:pt x="0" y="2325414"/>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3" name="Chart 52">
            <a:extLst>
              <a:ext uri="{FF2B5EF4-FFF2-40B4-BE49-F238E27FC236}">
                <a16:creationId xmlns:a16="http://schemas.microsoft.com/office/drawing/2014/main" id="{8875B5EE-AC27-458E-ACE5-DAE79D3C5FBD}"/>
              </a:ext>
            </a:extLst>
          </p:cNvPr>
          <p:cNvGraphicFramePr>
            <a:graphicFrameLocks/>
          </p:cNvGraphicFramePr>
          <p:nvPr>
            <p:extLst>
              <p:ext uri="{D42A27DB-BD31-4B8C-83A1-F6EECF244321}">
                <p14:modId xmlns:p14="http://schemas.microsoft.com/office/powerpoint/2010/main" val="3210649766"/>
              </p:ext>
            </p:extLst>
          </p:nvPr>
        </p:nvGraphicFramePr>
        <p:xfrm>
          <a:off x="599088" y="1079937"/>
          <a:ext cx="6414570" cy="1868215"/>
        </p:xfrm>
        <a:graphic>
          <a:graphicData uri="http://schemas.openxmlformats.org/drawingml/2006/chart">
            <c:chart xmlns:c="http://schemas.openxmlformats.org/drawingml/2006/chart" xmlns:r="http://schemas.openxmlformats.org/officeDocument/2006/relationships" r:id="rId2"/>
          </a:graphicData>
        </a:graphic>
      </p:graphicFrame>
      <p:sp>
        <p:nvSpPr>
          <p:cNvPr id="88" name="TextBox 87">
            <a:extLst>
              <a:ext uri="{FF2B5EF4-FFF2-40B4-BE49-F238E27FC236}">
                <a16:creationId xmlns:a16="http://schemas.microsoft.com/office/drawing/2014/main" id="{50054C33-4890-478C-9359-B80594B5E2A6}"/>
              </a:ext>
            </a:extLst>
          </p:cNvPr>
          <p:cNvSpPr txBox="1"/>
          <p:nvPr/>
        </p:nvSpPr>
        <p:spPr>
          <a:xfrm>
            <a:off x="8271826" y="1171861"/>
            <a:ext cx="2853682" cy="297952"/>
          </a:xfrm>
          <a:prstGeom prst="rect">
            <a:avLst/>
          </a:prstGeom>
          <a:solidFill>
            <a:schemeClr val="bg2">
              <a:lumMod val="75000"/>
            </a:schemeClr>
          </a:solidFill>
        </p:spPr>
        <p:txBody>
          <a:bodyPr wrap="square">
            <a:noAutofit/>
          </a:bodyPr>
          <a:lstStyle/>
          <a:p>
            <a:pPr algn="ctr"/>
            <a:endParaRPr lang="en-IN" sz="1400"/>
          </a:p>
        </p:txBody>
      </p:sp>
      <p:graphicFrame>
        <p:nvGraphicFramePr>
          <p:cNvPr id="41" name="Chart 40">
            <a:extLst>
              <a:ext uri="{FF2B5EF4-FFF2-40B4-BE49-F238E27FC236}">
                <a16:creationId xmlns:a16="http://schemas.microsoft.com/office/drawing/2014/main" id="{8BECB974-B12A-46C3-AD03-E947E17E69BD}"/>
              </a:ext>
            </a:extLst>
          </p:cNvPr>
          <p:cNvGraphicFramePr>
            <a:graphicFrameLocks/>
          </p:cNvGraphicFramePr>
          <p:nvPr>
            <p:extLst>
              <p:ext uri="{D42A27DB-BD31-4B8C-83A1-F6EECF244321}">
                <p14:modId xmlns:p14="http://schemas.microsoft.com/office/powerpoint/2010/main" val="366154792"/>
              </p:ext>
            </p:extLst>
          </p:nvPr>
        </p:nvGraphicFramePr>
        <p:xfrm>
          <a:off x="599088" y="3200400"/>
          <a:ext cx="6414570" cy="304744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998BFA22-0EDD-4CC7-85CF-71188A09EAE5}"/>
              </a:ext>
            </a:extLst>
          </p:cNvPr>
          <p:cNvSpPr>
            <a:spLocks noGrp="1"/>
          </p:cNvSpPr>
          <p:nvPr>
            <p:ph type="title"/>
          </p:nvPr>
        </p:nvSpPr>
        <p:spPr>
          <a:prstGeom prst="rect">
            <a:avLst/>
          </a:prstGeom>
        </p:spPr>
        <p:txBody>
          <a:bodyPr>
            <a:noAutofit/>
          </a:bodyPr>
          <a:lstStyle/>
          <a:p>
            <a:r>
              <a:rPr lang="en-US">
                <a:latin typeface="Arial"/>
                <a:cs typeface="Arial"/>
              </a:rPr>
              <a:t>Manpower : </a:t>
            </a:r>
            <a:r>
              <a:rPr lang="en-IN" sz="2400" i="1">
                <a:latin typeface="Arial"/>
                <a:cs typeface="Arial"/>
              </a:rPr>
              <a:t>FY25 &amp; FY26 projection</a:t>
            </a:r>
            <a:endParaRPr lang="en-US" i="1" baseline="-25000">
              <a:latin typeface="Arial"/>
              <a:cs typeface="Arial"/>
            </a:endParaRPr>
          </a:p>
        </p:txBody>
      </p:sp>
      <p:sp>
        <p:nvSpPr>
          <p:cNvPr id="19" name="Freeform: Shape 18">
            <a:extLst>
              <a:ext uri="{FF2B5EF4-FFF2-40B4-BE49-F238E27FC236}">
                <a16:creationId xmlns:a16="http://schemas.microsoft.com/office/drawing/2014/main" id="{EAC66A58-A12D-4C74-8B07-3DB142D6FB71}"/>
              </a:ext>
            </a:extLst>
          </p:cNvPr>
          <p:cNvSpPr/>
          <p:nvPr/>
        </p:nvSpPr>
        <p:spPr>
          <a:xfrm rot="5400000" flipV="1">
            <a:off x="4855036" y="3612401"/>
            <a:ext cx="4835613" cy="62763"/>
          </a:xfrm>
          <a:custGeom>
            <a:avLst/>
            <a:gdLst>
              <a:gd name="connsiteX0" fmla="*/ 0 w 3587261"/>
              <a:gd name="connsiteY0" fmla="*/ 0 h 0"/>
              <a:gd name="connsiteX1" fmla="*/ 3587261 w 3587261"/>
              <a:gd name="connsiteY1" fmla="*/ 0 h 0"/>
            </a:gdLst>
            <a:ahLst/>
            <a:cxnLst>
              <a:cxn ang="0">
                <a:pos x="connsiteX0" y="connsiteY0"/>
              </a:cxn>
              <a:cxn ang="0">
                <a:pos x="connsiteX1" y="connsiteY1"/>
              </a:cxn>
            </a:cxnLst>
            <a:rect l="l" t="t" r="r" b="b"/>
            <a:pathLst>
              <a:path w="3587261">
                <a:moveTo>
                  <a:pt x="0" y="0"/>
                </a:moveTo>
                <a:lnTo>
                  <a:pt x="3587261" y="0"/>
                </a:lnTo>
              </a:path>
            </a:pathLst>
          </a:custGeom>
          <a:noFill/>
          <a:ln w="12700">
            <a:solidFill>
              <a:schemeClr val="bg1">
                <a:lumMod val="75000"/>
              </a:schemeClr>
            </a:solidFill>
            <a:prstDash val="sysDot"/>
          </a:ln>
          <a:effectLst>
            <a:outerShdw blurRad="1016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54" name="Freeform: Shape 53">
            <a:extLst>
              <a:ext uri="{FF2B5EF4-FFF2-40B4-BE49-F238E27FC236}">
                <a16:creationId xmlns:a16="http://schemas.microsoft.com/office/drawing/2014/main" id="{400513D5-D89B-4309-ABAC-D6C622F30008}"/>
              </a:ext>
            </a:extLst>
          </p:cNvPr>
          <p:cNvSpPr/>
          <p:nvPr/>
        </p:nvSpPr>
        <p:spPr>
          <a:xfrm rot="10800000">
            <a:off x="7629235" y="2968906"/>
            <a:ext cx="4184074" cy="45719"/>
          </a:xfrm>
          <a:custGeom>
            <a:avLst/>
            <a:gdLst>
              <a:gd name="connsiteX0" fmla="*/ 0 w 3587261"/>
              <a:gd name="connsiteY0" fmla="*/ 0 h 0"/>
              <a:gd name="connsiteX1" fmla="*/ 3587261 w 3587261"/>
              <a:gd name="connsiteY1" fmla="*/ 0 h 0"/>
            </a:gdLst>
            <a:ahLst/>
            <a:cxnLst>
              <a:cxn ang="0">
                <a:pos x="connsiteX0" y="connsiteY0"/>
              </a:cxn>
              <a:cxn ang="0">
                <a:pos x="connsiteX1" y="connsiteY1"/>
              </a:cxn>
            </a:cxnLst>
            <a:rect l="l" t="t" r="r" b="b"/>
            <a:pathLst>
              <a:path w="3587261">
                <a:moveTo>
                  <a:pt x="0" y="0"/>
                </a:moveTo>
                <a:lnTo>
                  <a:pt x="3587261" y="0"/>
                </a:lnTo>
              </a:path>
            </a:pathLst>
          </a:custGeom>
          <a:noFill/>
          <a:ln w="12700">
            <a:solidFill>
              <a:schemeClr val="bg1">
                <a:lumMod val="75000"/>
              </a:schemeClr>
            </a:solidFill>
            <a:prstDash val="sysDot"/>
          </a:ln>
          <a:effectLst>
            <a:outerShdw blurRad="1016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60" name="TextBox 59">
            <a:extLst>
              <a:ext uri="{FF2B5EF4-FFF2-40B4-BE49-F238E27FC236}">
                <a16:creationId xmlns:a16="http://schemas.microsoft.com/office/drawing/2014/main" id="{AAE257AD-128E-4EF6-AE34-0049C89971D0}"/>
              </a:ext>
            </a:extLst>
          </p:cNvPr>
          <p:cNvSpPr txBox="1"/>
          <p:nvPr/>
        </p:nvSpPr>
        <p:spPr>
          <a:xfrm>
            <a:off x="5229015" y="2120676"/>
            <a:ext cx="500092" cy="246221"/>
          </a:xfrm>
          <a:prstGeom prst="rect">
            <a:avLst/>
          </a:prstGeom>
          <a:noFill/>
        </p:spPr>
        <p:txBody>
          <a:bodyPr wrap="square" lIns="0" tIns="0" rIns="0" bIns="0" rtlCol="0">
            <a:spAutoFit/>
          </a:bodyPr>
          <a:lstStyle/>
          <a:p>
            <a:pPr algn="ctr"/>
            <a:r>
              <a:rPr lang="en-IN" sz="1600" b="1">
                <a:solidFill>
                  <a:srgbClr val="00B050"/>
                </a:solidFill>
                <a:cs typeface="Arial" panose="020B0604020202020204" pitchFamily="34" charset="0"/>
              </a:rPr>
              <a:t>-5</a:t>
            </a:r>
            <a:r>
              <a:rPr lang="en-IN" sz="1100" b="1">
                <a:solidFill>
                  <a:srgbClr val="00B050"/>
                </a:solidFill>
                <a:cs typeface="Arial" panose="020B0604020202020204" pitchFamily="34" charset="0"/>
              </a:rPr>
              <a:t>%</a:t>
            </a:r>
            <a:endParaRPr lang="en-IN" sz="1600" b="1">
              <a:solidFill>
                <a:srgbClr val="00B050"/>
              </a:solidFill>
              <a:cs typeface="Arial" panose="020B0604020202020204" pitchFamily="34" charset="0"/>
            </a:endParaRPr>
          </a:p>
        </p:txBody>
      </p:sp>
      <p:sp>
        <p:nvSpPr>
          <p:cNvPr id="61" name="Arrow: Down 60">
            <a:extLst>
              <a:ext uri="{FF2B5EF4-FFF2-40B4-BE49-F238E27FC236}">
                <a16:creationId xmlns:a16="http://schemas.microsoft.com/office/drawing/2014/main" id="{385202E8-932F-4989-9992-C654EDA38B57}"/>
              </a:ext>
            </a:extLst>
          </p:cNvPr>
          <p:cNvSpPr/>
          <p:nvPr/>
        </p:nvSpPr>
        <p:spPr>
          <a:xfrm>
            <a:off x="5484899" y="2065867"/>
            <a:ext cx="123421" cy="130595"/>
          </a:xfrm>
          <a:prstGeom prst="downArrow">
            <a:avLst/>
          </a:prstGeom>
          <a:solidFill>
            <a:srgbClr val="00B05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FC9B4551-684C-4836-8394-32C8C210C7DE}"/>
              </a:ext>
            </a:extLst>
          </p:cNvPr>
          <p:cNvSpPr/>
          <p:nvPr/>
        </p:nvSpPr>
        <p:spPr>
          <a:xfrm>
            <a:off x="4866028" y="1967180"/>
            <a:ext cx="572958" cy="230832"/>
          </a:xfrm>
          <a:prstGeom prst="rect">
            <a:avLst/>
          </a:prstGeom>
        </p:spPr>
        <p:txBody>
          <a:bodyPr wrap="square"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600" b="0" i="0" u="none" strike="noStrike" kern="1200" spc="0" baseline="0">
                <a:solidFill>
                  <a:prstClr val="black">
                    <a:lumMod val="65000"/>
                    <a:lumOff val="35000"/>
                  </a:prstClr>
                </a:solidFill>
                <a:latin typeface="+mn-lt"/>
                <a:ea typeface="+mn-ea"/>
                <a:cs typeface="+mn-cs"/>
              </a:defRPr>
            </a:pPr>
            <a:r>
              <a:rPr kumimoji="0" lang="en-IN" sz="900" b="0" u="none" strike="noStrike" kern="1200" cap="none" spc="0" normalizeH="0" baseline="0" noProof="0">
                <a:ln>
                  <a:noFill/>
                </a:ln>
                <a:solidFill>
                  <a:srgbClr val="00B050"/>
                </a:solidFill>
                <a:effectLst/>
                <a:uLnTx/>
                <a:uFillTx/>
                <a:cs typeface="Arial" panose="020B0604020202020204" pitchFamily="34" charset="0"/>
              </a:rPr>
              <a:t>vs FY19</a:t>
            </a:r>
          </a:p>
        </p:txBody>
      </p:sp>
      <p:sp>
        <p:nvSpPr>
          <p:cNvPr id="58" name="Rectangle: Rounded Corners 57">
            <a:extLst>
              <a:ext uri="{FF2B5EF4-FFF2-40B4-BE49-F238E27FC236}">
                <a16:creationId xmlns:a16="http://schemas.microsoft.com/office/drawing/2014/main" id="{10EE12C0-EEA3-4934-AAA6-388AE8078A4D}"/>
              </a:ext>
            </a:extLst>
          </p:cNvPr>
          <p:cNvSpPr/>
          <p:nvPr/>
        </p:nvSpPr>
        <p:spPr>
          <a:xfrm>
            <a:off x="7619999" y="1211668"/>
            <a:ext cx="4228124" cy="1540863"/>
          </a:xfrm>
          <a:prstGeom prst="roundRect">
            <a:avLst>
              <a:gd name="adj" fmla="val 0"/>
            </a:avLst>
          </a:prstGeom>
          <a:solidFill>
            <a:schemeClr val="bg1"/>
          </a:solidFill>
          <a:ln>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36310FDF-6EF4-432E-B549-6BAD70720EDF}"/>
              </a:ext>
            </a:extLst>
          </p:cNvPr>
          <p:cNvSpPr txBox="1"/>
          <p:nvPr/>
        </p:nvSpPr>
        <p:spPr>
          <a:xfrm>
            <a:off x="10035589" y="1753231"/>
            <a:ext cx="315795" cy="349702"/>
          </a:xfrm>
          <a:prstGeom prst="rect">
            <a:avLst/>
          </a:prstGeom>
          <a:noFill/>
        </p:spPr>
        <p:txBody>
          <a:bodyPr wrap="square" lIns="36000" tIns="36000" rIns="36000" bIns="36000" rtlCol="0" anchor="t">
            <a:spAutoFit/>
          </a:bodyPr>
          <a:lstStyle/>
          <a:p>
            <a:pPr algn="ctr"/>
            <a:r>
              <a:rPr lang="en-IN" b="1">
                <a:ea typeface="Calibri"/>
                <a:cs typeface="Arial" panose="020B0604020202020204" pitchFamily="34" charset="0"/>
              </a:rPr>
              <a:t>15</a:t>
            </a:r>
          </a:p>
        </p:txBody>
      </p:sp>
      <p:sp>
        <p:nvSpPr>
          <p:cNvPr id="62" name="TextBox 61">
            <a:extLst>
              <a:ext uri="{FF2B5EF4-FFF2-40B4-BE49-F238E27FC236}">
                <a16:creationId xmlns:a16="http://schemas.microsoft.com/office/drawing/2014/main" id="{FAC826A3-C166-40AD-AFED-D274DE48CC23}"/>
              </a:ext>
            </a:extLst>
          </p:cNvPr>
          <p:cNvSpPr txBox="1"/>
          <p:nvPr/>
        </p:nvSpPr>
        <p:spPr>
          <a:xfrm>
            <a:off x="9735711" y="2086492"/>
            <a:ext cx="979181" cy="250829"/>
          </a:xfrm>
          <a:prstGeom prst="rect">
            <a:avLst/>
          </a:prstGeom>
          <a:noFill/>
        </p:spPr>
        <p:txBody>
          <a:bodyPr wrap="square" lIns="36000" tIns="36000" rIns="36000" bIns="36000">
            <a:spAutoFit/>
          </a:bodyPr>
          <a:lstStyle/>
          <a:p>
            <a:pPr algn="ctr">
              <a:lnSpc>
                <a:spcPts val="1500"/>
              </a:lnSpc>
            </a:pPr>
            <a:r>
              <a:rPr lang="en-IN" sz="1000" b="1">
                <a:cs typeface="Arial" panose="020B0604020202020204" pitchFamily="34" charset="0"/>
              </a:rPr>
              <a:t>Transfer to P&amp;T </a:t>
            </a:r>
            <a:endParaRPr lang="en-IN" sz="1050" b="1">
              <a:cs typeface="Arial" panose="020B0604020202020204" pitchFamily="34" charset="0"/>
            </a:endParaRPr>
          </a:p>
        </p:txBody>
      </p:sp>
      <p:sp>
        <p:nvSpPr>
          <p:cNvPr id="64" name="TextBox 63">
            <a:extLst>
              <a:ext uri="{FF2B5EF4-FFF2-40B4-BE49-F238E27FC236}">
                <a16:creationId xmlns:a16="http://schemas.microsoft.com/office/drawing/2014/main" id="{E55848FB-5031-47DA-9F50-B4B9AEE95857}"/>
              </a:ext>
            </a:extLst>
          </p:cNvPr>
          <p:cNvSpPr txBox="1"/>
          <p:nvPr/>
        </p:nvSpPr>
        <p:spPr>
          <a:xfrm>
            <a:off x="9878542" y="2394950"/>
            <a:ext cx="807689" cy="246221"/>
          </a:xfrm>
          <a:prstGeom prst="rect">
            <a:avLst/>
          </a:prstGeom>
          <a:noFill/>
        </p:spPr>
        <p:txBody>
          <a:bodyPr wrap="square" lIns="91440" tIns="45720" rIns="91440" bIns="45720" anchor="t">
            <a:spAutoFit/>
          </a:bodyPr>
          <a:lstStyle/>
          <a:p>
            <a:pPr marL="0" lvl="2" algn="ctr">
              <a:spcAft>
                <a:spcPts val="1800"/>
              </a:spcAft>
              <a:buSzPct val="70000"/>
            </a:pPr>
            <a:endParaRPr lang="en-IN" sz="1000">
              <a:cs typeface="Arial"/>
            </a:endParaRPr>
          </a:p>
        </p:txBody>
      </p:sp>
      <p:sp>
        <p:nvSpPr>
          <p:cNvPr id="68" name="Freeform: Shape 67">
            <a:extLst>
              <a:ext uri="{FF2B5EF4-FFF2-40B4-BE49-F238E27FC236}">
                <a16:creationId xmlns:a16="http://schemas.microsoft.com/office/drawing/2014/main" id="{9A509B25-EA62-4E10-9A18-76FB464B1F7D}"/>
              </a:ext>
            </a:extLst>
          </p:cNvPr>
          <p:cNvSpPr/>
          <p:nvPr/>
        </p:nvSpPr>
        <p:spPr>
          <a:xfrm>
            <a:off x="9589719" y="1715303"/>
            <a:ext cx="45719" cy="763572"/>
          </a:xfrm>
          <a:custGeom>
            <a:avLst/>
            <a:gdLst>
              <a:gd name="connsiteX0" fmla="*/ 0 w 0"/>
              <a:gd name="connsiteY0" fmla="*/ 0 h 650449"/>
              <a:gd name="connsiteX1" fmla="*/ 0 w 0"/>
              <a:gd name="connsiteY1" fmla="*/ 650449 h 650449"/>
            </a:gdLst>
            <a:ahLst/>
            <a:cxnLst>
              <a:cxn ang="0">
                <a:pos x="connsiteX0" y="connsiteY0"/>
              </a:cxn>
              <a:cxn ang="0">
                <a:pos x="connsiteX1" y="connsiteY1"/>
              </a:cxn>
            </a:cxnLst>
            <a:rect l="l" t="t" r="r" b="b"/>
            <a:pathLst>
              <a:path h="650449">
                <a:moveTo>
                  <a:pt x="0" y="0"/>
                </a:moveTo>
                <a:lnTo>
                  <a:pt x="0" y="650449"/>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TextBox 72">
            <a:extLst>
              <a:ext uri="{FF2B5EF4-FFF2-40B4-BE49-F238E27FC236}">
                <a16:creationId xmlns:a16="http://schemas.microsoft.com/office/drawing/2014/main" id="{B8BC58D1-EEBC-45EC-9DA9-2B07307051D2}"/>
              </a:ext>
            </a:extLst>
          </p:cNvPr>
          <p:cNvSpPr txBox="1"/>
          <p:nvPr/>
        </p:nvSpPr>
        <p:spPr>
          <a:xfrm>
            <a:off x="7720990" y="1753231"/>
            <a:ext cx="528554" cy="349702"/>
          </a:xfrm>
          <a:prstGeom prst="rect">
            <a:avLst/>
          </a:prstGeom>
          <a:noFill/>
        </p:spPr>
        <p:txBody>
          <a:bodyPr wrap="square" lIns="36000" tIns="36000" rIns="36000" bIns="36000" rtlCol="0" anchor="t">
            <a:spAutoFit/>
          </a:bodyPr>
          <a:lstStyle/>
          <a:p>
            <a:pPr algn="ctr"/>
            <a:r>
              <a:rPr lang="en-IN" b="1">
                <a:cs typeface="Arial"/>
              </a:rPr>
              <a:t>20</a:t>
            </a:r>
            <a:endParaRPr lang="en-IN" b="1">
              <a:cs typeface="Arial" panose="020B0604020202020204" pitchFamily="34" charset="0"/>
            </a:endParaRPr>
          </a:p>
        </p:txBody>
      </p:sp>
      <p:sp>
        <p:nvSpPr>
          <p:cNvPr id="74" name="TextBox 73">
            <a:extLst>
              <a:ext uri="{FF2B5EF4-FFF2-40B4-BE49-F238E27FC236}">
                <a16:creationId xmlns:a16="http://schemas.microsoft.com/office/drawing/2014/main" id="{45D47604-5031-45DC-8EE9-5C4E88189D42}"/>
              </a:ext>
            </a:extLst>
          </p:cNvPr>
          <p:cNvSpPr txBox="1"/>
          <p:nvPr/>
        </p:nvSpPr>
        <p:spPr>
          <a:xfrm>
            <a:off x="7647139" y="2086492"/>
            <a:ext cx="757723" cy="252048"/>
          </a:xfrm>
          <a:prstGeom prst="rect">
            <a:avLst/>
          </a:prstGeom>
          <a:noFill/>
        </p:spPr>
        <p:txBody>
          <a:bodyPr wrap="square" lIns="36000" tIns="36000" rIns="36000" bIns="36000">
            <a:spAutoFit/>
          </a:bodyPr>
          <a:lstStyle/>
          <a:p>
            <a:pPr algn="ctr">
              <a:lnSpc>
                <a:spcPts val="1500"/>
              </a:lnSpc>
            </a:pPr>
            <a:r>
              <a:rPr lang="en-IN" sz="1000" b="1">
                <a:cs typeface="Arial" panose="020B0604020202020204" pitchFamily="34" charset="0"/>
              </a:rPr>
              <a:t>Resignation</a:t>
            </a:r>
            <a:endParaRPr lang="en-IN" sz="900" b="1">
              <a:cs typeface="Arial" panose="020B0604020202020204" pitchFamily="34" charset="0"/>
            </a:endParaRPr>
          </a:p>
        </p:txBody>
      </p:sp>
      <p:sp>
        <p:nvSpPr>
          <p:cNvPr id="75" name="Freeform: Shape 74">
            <a:extLst>
              <a:ext uri="{FF2B5EF4-FFF2-40B4-BE49-F238E27FC236}">
                <a16:creationId xmlns:a16="http://schemas.microsoft.com/office/drawing/2014/main" id="{A84AD55F-E5A1-4F0A-BA5D-41D94F8B44EC}"/>
              </a:ext>
            </a:extLst>
          </p:cNvPr>
          <p:cNvSpPr/>
          <p:nvPr/>
        </p:nvSpPr>
        <p:spPr>
          <a:xfrm>
            <a:off x="10962100" y="1715303"/>
            <a:ext cx="45719" cy="763572"/>
          </a:xfrm>
          <a:custGeom>
            <a:avLst/>
            <a:gdLst>
              <a:gd name="connsiteX0" fmla="*/ 0 w 0"/>
              <a:gd name="connsiteY0" fmla="*/ 0 h 650449"/>
              <a:gd name="connsiteX1" fmla="*/ 0 w 0"/>
              <a:gd name="connsiteY1" fmla="*/ 650449 h 650449"/>
            </a:gdLst>
            <a:ahLst/>
            <a:cxnLst>
              <a:cxn ang="0">
                <a:pos x="connsiteX0" y="connsiteY0"/>
              </a:cxn>
              <a:cxn ang="0">
                <a:pos x="connsiteX1" y="connsiteY1"/>
              </a:cxn>
            </a:cxnLst>
            <a:rect l="l" t="t" r="r" b="b"/>
            <a:pathLst>
              <a:path h="650449">
                <a:moveTo>
                  <a:pt x="0" y="0"/>
                </a:moveTo>
                <a:lnTo>
                  <a:pt x="0" y="650449"/>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7693A3C0-A62E-4A91-AAB0-1A83D05A0D1A}"/>
              </a:ext>
            </a:extLst>
          </p:cNvPr>
          <p:cNvSpPr txBox="1"/>
          <p:nvPr/>
        </p:nvSpPr>
        <p:spPr>
          <a:xfrm>
            <a:off x="11122198" y="1753231"/>
            <a:ext cx="470179" cy="349702"/>
          </a:xfrm>
          <a:prstGeom prst="rect">
            <a:avLst/>
          </a:prstGeom>
          <a:noFill/>
        </p:spPr>
        <p:txBody>
          <a:bodyPr wrap="square" lIns="36000" tIns="36000" rIns="36000" bIns="36000" rtlCol="0" anchor="t">
            <a:spAutoFit/>
          </a:bodyPr>
          <a:lstStyle/>
          <a:p>
            <a:pPr algn="ctr"/>
            <a:r>
              <a:rPr lang="en-IN" b="1">
                <a:ea typeface="Calibri"/>
                <a:cs typeface="Arial"/>
              </a:rPr>
              <a:t>19</a:t>
            </a:r>
            <a:endParaRPr lang="en-IN" b="1">
              <a:ea typeface="Calibri"/>
              <a:cs typeface="Arial" panose="020B0604020202020204" pitchFamily="34" charset="0"/>
            </a:endParaRPr>
          </a:p>
        </p:txBody>
      </p:sp>
      <p:sp>
        <p:nvSpPr>
          <p:cNvPr id="77" name="TextBox 76">
            <a:extLst>
              <a:ext uri="{FF2B5EF4-FFF2-40B4-BE49-F238E27FC236}">
                <a16:creationId xmlns:a16="http://schemas.microsoft.com/office/drawing/2014/main" id="{BB931A20-23AE-4BE0-9DF0-6D941D90F4FD}"/>
              </a:ext>
            </a:extLst>
          </p:cNvPr>
          <p:cNvSpPr txBox="1"/>
          <p:nvPr/>
        </p:nvSpPr>
        <p:spPr>
          <a:xfrm>
            <a:off x="10886727" y="2086492"/>
            <a:ext cx="953477" cy="254228"/>
          </a:xfrm>
          <a:prstGeom prst="rect">
            <a:avLst/>
          </a:prstGeom>
          <a:noFill/>
        </p:spPr>
        <p:txBody>
          <a:bodyPr wrap="square" lIns="36000" tIns="36000" rIns="36000" bIns="36000">
            <a:spAutoFit/>
          </a:bodyPr>
          <a:lstStyle/>
          <a:p>
            <a:pPr algn="ctr">
              <a:lnSpc>
                <a:spcPts val="1500"/>
              </a:lnSpc>
            </a:pPr>
            <a:r>
              <a:rPr lang="en-IN" sz="1000" b="1">
                <a:cs typeface="Arial" panose="020B0604020202020204" pitchFamily="34" charset="0"/>
              </a:rPr>
              <a:t>Recruitment</a:t>
            </a:r>
            <a:r>
              <a:rPr lang="en-IN" sz="1100" b="1">
                <a:cs typeface="Arial" panose="020B0604020202020204" pitchFamily="34" charset="0"/>
              </a:rPr>
              <a:t> </a:t>
            </a:r>
            <a:endParaRPr lang="en-IN" sz="1050" b="1">
              <a:cs typeface="Arial" panose="020B0604020202020204" pitchFamily="34" charset="0"/>
            </a:endParaRPr>
          </a:p>
        </p:txBody>
      </p:sp>
      <p:sp>
        <p:nvSpPr>
          <p:cNvPr id="78" name="TextBox 77">
            <a:extLst>
              <a:ext uri="{FF2B5EF4-FFF2-40B4-BE49-F238E27FC236}">
                <a16:creationId xmlns:a16="http://schemas.microsoft.com/office/drawing/2014/main" id="{0B5DC0B7-7AA2-4D17-9E94-35DF15E11728}"/>
              </a:ext>
            </a:extLst>
          </p:cNvPr>
          <p:cNvSpPr txBox="1"/>
          <p:nvPr/>
        </p:nvSpPr>
        <p:spPr>
          <a:xfrm>
            <a:off x="8686393" y="1171861"/>
            <a:ext cx="2028497" cy="307777"/>
          </a:xfrm>
          <a:prstGeom prst="rect">
            <a:avLst/>
          </a:prstGeom>
          <a:solidFill>
            <a:srgbClr val="E2E9F6"/>
          </a:solidFill>
        </p:spPr>
        <p:txBody>
          <a:bodyPr wrap="square">
            <a:spAutoFit/>
          </a:bodyPr>
          <a:lstStyle/>
          <a:p>
            <a:pPr algn="ctr"/>
            <a:r>
              <a:rPr lang="en-IN" sz="1400">
                <a:solidFill>
                  <a:schemeClr val="tx1"/>
                </a:solidFill>
                <a:cs typeface="Arial" panose="020B0604020202020204" pitchFamily="34" charset="0"/>
              </a:rPr>
              <a:t>FY25 </a:t>
            </a:r>
            <a:r>
              <a:rPr lang="en-IN" sz="1400" baseline="-25000">
                <a:solidFill>
                  <a:schemeClr val="tx1"/>
                </a:solidFill>
                <a:cs typeface="Arial" panose="020B0604020202020204" pitchFamily="34" charset="0"/>
              </a:rPr>
              <a:t>ytd Oct  </a:t>
            </a:r>
            <a:r>
              <a:rPr lang="en-IN" sz="1400">
                <a:solidFill>
                  <a:schemeClr val="tx1"/>
                </a:solidFill>
                <a:cs typeface="Arial" panose="020B0604020202020204" pitchFamily="34" charset="0"/>
              </a:rPr>
              <a:t>Summary </a:t>
            </a:r>
            <a:endParaRPr lang="en-IN" sz="1400"/>
          </a:p>
        </p:txBody>
      </p:sp>
      <p:sp>
        <p:nvSpPr>
          <p:cNvPr id="79" name="TextBox 78">
            <a:extLst>
              <a:ext uri="{FF2B5EF4-FFF2-40B4-BE49-F238E27FC236}">
                <a16:creationId xmlns:a16="http://schemas.microsoft.com/office/drawing/2014/main" id="{74D923E4-C141-49C1-B2FA-A089893DCE35}"/>
              </a:ext>
            </a:extLst>
          </p:cNvPr>
          <p:cNvSpPr txBox="1"/>
          <p:nvPr/>
        </p:nvSpPr>
        <p:spPr>
          <a:xfrm>
            <a:off x="8736127" y="1753231"/>
            <a:ext cx="528554" cy="349702"/>
          </a:xfrm>
          <a:prstGeom prst="rect">
            <a:avLst/>
          </a:prstGeom>
          <a:noFill/>
        </p:spPr>
        <p:txBody>
          <a:bodyPr wrap="square" lIns="36000" tIns="36000" rIns="36000" bIns="36000" rtlCol="0" anchor="t">
            <a:spAutoFit/>
          </a:bodyPr>
          <a:lstStyle/>
          <a:p>
            <a:pPr algn="ctr"/>
            <a:r>
              <a:rPr lang="en-IN" b="1">
                <a:ea typeface="Calibri"/>
                <a:cs typeface="Arial"/>
              </a:rPr>
              <a:t>10</a:t>
            </a:r>
          </a:p>
        </p:txBody>
      </p:sp>
      <p:sp>
        <p:nvSpPr>
          <p:cNvPr id="80" name="TextBox 79">
            <a:extLst>
              <a:ext uri="{FF2B5EF4-FFF2-40B4-BE49-F238E27FC236}">
                <a16:creationId xmlns:a16="http://schemas.microsoft.com/office/drawing/2014/main" id="{79206BC3-0991-4372-9857-4560BB995D00}"/>
              </a:ext>
            </a:extLst>
          </p:cNvPr>
          <p:cNvSpPr txBox="1"/>
          <p:nvPr/>
        </p:nvSpPr>
        <p:spPr>
          <a:xfrm>
            <a:off x="8601790" y="2086492"/>
            <a:ext cx="920691" cy="252048"/>
          </a:xfrm>
          <a:prstGeom prst="rect">
            <a:avLst/>
          </a:prstGeom>
          <a:noFill/>
        </p:spPr>
        <p:txBody>
          <a:bodyPr wrap="square" lIns="36000" tIns="36000" rIns="36000" bIns="36000">
            <a:spAutoFit/>
          </a:bodyPr>
          <a:lstStyle/>
          <a:p>
            <a:pPr algn="ctr">
              <a:lnSpc>
                <a:spcPts val="1500"/>
              </a:lnSpc>
            </a:pPr>
            <a:r>
              <a:rPr lang="en-IN" sz="1000" b="1">
                <a:cs typeface="Arial" panose="020B0604020202020204" pitchFamily="34" charset="0"/>
              </a:rPr>
              <a:t>Retirement </a:t>
            </a:r>
            <a:endParaRPr lang="en-IN" sz="900" b="1">
              <a:cs typeface="Arial" panose="020B0604020202020204" pitchFamily="34" charset="0"/>
            </a:endParaRPr>
          </a:p>
        </p:txBody>
      </p:sp>
      <p:sp>
        <p:nvSpPr>
          <p:cNvPr id="81" name="Freeform: Shape 80">
            <a:extLst>
              <a:ext uri="{FF2B5EF4-FFF2-40B4-BE49-F238E27FC236}">
                <a16:creationId xmlns:a16="http://schemas.microsoft.com/office/drawing/2014/main" id="{B91500F1-4608-46CC-B529-DE51CBCBA741}"/>
              </a:ext>
            </a:extLst>
          </p:cNvPr>
          <p:cNvSpPr/>
          <p:nvPr/>
        </p:nvSpPr>
        <p:spPr>
          <a:xfrm>
            <a:off x="8458051" y="1715303"/>
            <a:ext cx="45719" cy="763572"/>
          </a:xfrm>
          <a:custGeom>
            <a:avLst/>
            <a:gdLst>
              <a:gd name="connsiteX0" fmla="*/ 0 w 0"/>
              <a:gd name="connsiteY0" fmla="*/ 0 h 650449"/>
              <a:gd name="connsiteX1" fmla="*/ 0 w 0"/>
              <a:gd name="connsiteY1" fmla="*/ 650449 h 650449"/>
            </a:gdLst>
            <a:ahLst/>
            <a:cxnLst>
              <a:cxn ang="0">
                <a:pos x="connsiteX0" y="connsiteY0"/>
              </a:cxn>
              <a:cxn ang="0">
                <a:pos x="connsiteX1" y="connsiteY1"/>
              </a:cxn>
            </a:cxnLst>
            <a:rect l="l" t="t" r="r" b="b"/>
            <a:pathLst>
              <a:path h="650449">
                <a:moveTo>
                  <a:pt x="0" y="0"/>
                </a:moveTo>
                <a:lnTo>
                  <a:pt x="0" y="650449"/>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2E32D160-E65E-4CF5-B1B6-D65F7E1C610D}"/>
              </a:ext>
            </a:extLst>
          </p:cNvPr>
          <p:cNvSpPr txBox="1"/>
          <p:nvPr/>
        </p:nvSpPr>
        <p:spPr>
          <a:xfrm>
            <a:off x="11131434" y="2285387"/>
            <a:ext cx="470179" cy="241980"/>
          </a:xfrm>
          <a:prstGeom prst="rect">
            <a:avLst/>
          </a:prstGeom>
          <a:noFill/>
        </p:spPr>
        <p:txBody>
          <a:bodyPr wrap="square" lIns="36000" tIns="36000" rIns="36000" bIns="36000" rtlCol="0" anchor="t">
            <a:spAutoFit/>
          </a:bodyPr>
          <a:lstStyle/>
          <a:p>
            <a:pPr algn="ctr"/>
            <a:r>
              <a:rPr lang="en-IN" sz="1100">
                <a:ea typeface="Calibri"/>
                <a:cs typeface="Arial" panose="020B0604020202020204" pitchFamily="34" charset="0"/>
              </a:rPr>
              <a:t>9 GET</a:t>
            </a:r>
          </a:p>
        </p:txBody>
      </p:sp>
      <p:sp>
        <p:nvSpPr>
          <p:cNvPr id="87" name="TextBox 86">
            <a:extLst>
              <a:ext uri="{FF2B5EF4-FFF2-40B4-BE49-F238E27FC236}">
                <a16:creationId xmlns:a16="http://schemas.microsoft.com/office/drawing/2014/main" id="{C112717C-6EC8-41CC-9B2C-64A433BE0229}"/>
              </a:ext>
            </a:extLst>
          </p:cNvPr>
          <p:cNvSpPr txBox="1"/>
          <p:nvPr/>
        </p:nvSpPr>
        <p:spPr>
          <a:xfrm>
            <a:off x="8392161" y="1171861"/>
            <a:ext cx="2636012" cy="307777"/>
          </a:xfrm>
          <a:prstGeom prst="rect">
            <a:avLst/>
          </a:prstGeom>
          <a:solidFill>
            <a:srgbClr val="E2E9F6"/>
          </a:solidFill>
        </p:spPr>
        <p:txBody>
          <a:bodyPr wrap="square">
            <a:spAutoFit/>
          </a:bodyPr>
          <a:lstStyle/>
          <a:p>
            <a:pPr algn="ctr"/>
            <a:r>
              <a:rPr lang="en-IN" sz="1400">
                <a:solidFill>
                  <a:schemeClr val="tx1"/>
                </a:solidFill>
                <a:cs typeface="Arial" panose="020B0604020202020204" pitchFamily="34" charset="0"/>
              </a:rPr>
              <a:t>FY25 </a:t>
            </a:r>
            <a:r>
              <a:rPr lang="en-IN" sz="1400" baseline="-25000" err="1">
                <a:solidFill>
                  <a:schemeClr val="tx1"/>
                </a:solidFill>
                <a:cs typeface="Arial" panose="020B0604020202020204" pitchFamily="34" charset="0"/>
              </a:rPr>
              <a:t>ytd</a:t>
            </a:r>
            <a:r>
              <a:rPr lang="en-IN" sz="1400" baseline="-25000">
                <a:solidFill>
                  <a:schemeClr val="tx1"/>
                </a:solidFill>
                <a:cs typeface="Arial" panose="020B0604020202020204" pitchFamily="34" charset="0"/>
              </a:rPr>
              <a:t> Feb  </a:t>
            </a:r>
            <a:r>
              <a:rPr lang="en-IN" sz="1400">
                <a:solidFill>
                  <a:schemeClr val="tx1"/>
                </a:solidFill>
                <a:cs typeface="Arial" panose="020B0604020202020204" pitchFamily="34" charset="0"/>
              </a:rPr>
              <a:t>Status </a:t>
            </a:r>
            <a:endParaRPr lang="en-IN" sz="1400"/>
          </a:p>
        </p:txBody>
      </p:sp>
      <p:sp>
        <p:nvSpPr>
          <p:cNvPr id="3" name="Freeform: Shape 2">
            <a:extLst>
              <a:ext uri="{FF2B5EF4-FFF2-40B4-BE49-F238E27FC236}">
                <a16:creationId xmlns:a16="http://schemas.microsoft.com/office/drawing/2014/main" id="{18C40471-702E-41D2-A1A6-5F7B2F3C1A6D}"/>
              </a:ext>
            </a:extLst>
          </p:cNvPr>
          <p:cNvSpPr/>
          <p:nvPr/>
        </p:nvSpPr>
        <p:spPr>
          <a:xfrm>
            <a:off x="417785" y="3318641"/>
            <a:ext cx="268014" cy="0"/>
          </a:xfrm>
          <a:custGeom>
            <a:avLst/>
            <a:gdLst>
              <a:gd name="connsiteX0" fmla="*/ 268014 w 268014"/>
              <a:gd name="connsiteY0" fmla="*/ 0 h 0"/>
              <a:gd name="connsiteX1" fmla="*/ 0 w 268014"/>
              <a:gd name="connsiteY1" fmla="*/ 0 h 0"/>
            </a:gdLst>
            <a:ahLst/>
            <a:cxnLst>
              <a:cxn ang="0">
                <a:pos x="connsiteX0" y="connsiteY0"/>
              </a:cxn>
              <a:cxn ang="0">
                <a:pos x="connsiteX1" y="connsiteY1"/>
              </a:cxn>
            </a:cxnLst>
            <a:rect l="l" t="t" r="r" b="b"/>
            <a:pathLst>
              <a:path w="268014">
                <a:moveTo>
                  <a:pt x="268014" y="0"/>
                </a:move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id="{D6416FAE-8E8F-42B7-95A3-F4E60862E5C1}"/>
              </a:ext>
            </a:extLst>
          </p:cNvPr>
          <p:cNvSpPr/>
          <p:nvPr/>
        </p:nvSpPr>
        <p:spPr>
          <a:xfrm>
            <a:off x="417785" y="5675586"/>
            <a:ext cx="268014" cy="0"/>
          </a:xfrm>
          <a:custGeom>
            <a:avLst/>
            <a:gdLst>
              <a:gd name="connsiteX0" fmla="*/ 268014 w 268014"/>
              <a:gd name="connsiteY0" fmla="*/ 0 h 0"/>
              <a:gd name="connsiteX1" fmla="*/ 0 w 268014"/>
              <a:gd name="connsiteY1" fmla="*/ 0 h 0"/>
            </a:gdLst>
            <a:ahLst/>
            <a:cxnLst>
              <a:cxn ang="0">
                <a:pos x="connsiteX0" y="connsiteY0"/>
              </a:cxn>
              <a:cxn ang="0">
                <a:pos x="connsiteX1" y="connsiteY1"/>
              </a:cxn>
            </a:cxnLst>
            <a:rect l="l" t="t" r="r" b="b"/>
            <a:pathLst>
              <a:path w="268014">
                <a:moveTo>
                  <a:pt x="268014" y="0"/>
                </a:move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7CD5D36A-FBDE-4A4E-946B-5F7356B7333C}"/>
              </a:ext>
            </a:extLst>
          </p:cNvPr>
          <p:cNvSpPr/>
          <p:nvPr/>
        </p:nvSpPr>
        <p:spPr>
          <a:xfrm>
            <a:off x="551792" y="3334407"/>
            <a:ext cx="0" cy="2325414"/>
          </a:xfrm>
          <a:custGeom>
            <a:avLst/>
            <a:gdLst>
              <a:gd name="connsiteX0" fmla="*/ 0 w 0"/>
              <a:gd name="connsiteY0" fmla="*/ 0 h 2325414"/>
              <a:gd name="connsiteX1" fmla="*/ 0 w 0"/>
              <a:gd name="connsiteY1" fmla="*/ 2325414 h 2325414"/>
            </a:gdLst>
            <a:ahLst/>
            <a:cxnLst>
              <a:cxn ang="0">
                <a:pos x="connsiteX0" y="connsiteY0"/>
              </a:cxn>
              <a:cxn ang="0">
                <a:pos x="connsiteX1" y="connsiteY1"/>
              </a:cxn>
            </a:cxnLst>
            <a:rect l="l" t="t" r="r" b="b"/>
            <a:pathLst>
              <a:path h="2325414">
                <a:moveTo>
                  <a:pt x="0" y="0"/>
                </a:moveTo>
                <a:lnTo>
                  <a:pt x="0" y="2325414"/>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803DC5B9-FD57-4124-8E78-89685B9F3655}"/>
              </a:ext>
            </a:extLst>
          </p:cNvPr>
          <p:cNvSpPr/>
          <p:nvPr/>
        </p:nvSpPr>
        <p:spPr>
          <a:xfrm rot="16200000">
            <a:off x="290368" y="4288647"/>
            <a:ext cx="515040" cy="288147"/>
          </a:xfrm>
          <a:prstGeom prst="rect">
            <a:avLst/>
          </a:prstGeom>
          <a:solidFill>
            <a:schemeClr val="bg1"/>
          </a:solidFill>
        </p:spPr>
        <p:txBody>
          <a:bodyPr wrap="square" lIns="36000" tIns="36000" r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spc="0" baseline="0">
                <a:solidFill>
                  <a:prstClr val="black">
                    <a:lumMod val="65000"/>
                    <a:lumOff val="35000"/>
                  </a:prstClr>
                </a:solidFill>
                <a:latin typeface="+mn-lt"/>
                <a:ea typeface="+mn-ea"/>
                <a:cs typeface="+mn-cs"/>
              </a:defRPr>
            </a:pPr>
            <a:r>
              <a:rPr kumimoji="0" lang="en-IN" sz="1400" b="0" u="none" strike="noStrike" kern="1200" cap="none" spc="0" normalizeH="0" baseline="0" noProof="0">
                <a:ln>
                  <a:noFill/>
                </a:ln>
                <a:solidFill>
                  <a:prstClr val="black">
                    <a:lumMod val="65000"/>
                    <a:lumOff val="35000"/>
                  </a:prstClr>
                </a:solidFill>
                <a:effectLst/>
                <a:uLnTx/>
                <a:uFillTx/>
                <a:cs typeface="Arial" panose="020B0604020202020204" pitchFamily="34" charset="0"/>
              </a:rPr>
              <a:t>Nos</a:t>
            </a:r>
          </a:p>
        </p:txBody>
      </p:sp>
      <p:sp>
        <p:nvSpPr>
          <p:cNvPr id="5" name="Freeform: Shape 4">
            <a:extLst>
              <a:ext uri="{FF2B5EF4-FFF2-40B4-BE49-F238E27FC236}">
                <a16:creationId xmlns:a16="http://schemas.microsoft.com/office/drawing/2014/main" id="{638223D7-0F0C-4BAC-A0D1-74A48E9937A3}"/>
              </a:ext>
            </a:extLst>
          </p:cNvPr>
          <p:cNvSpPr/>
          <p:nvPr/>
        </p:nvSpPr>
        <p:spPr>
          <a:xfrm>
            <a:off x="867102" y="3050629"/>
            <a:ext cx="5872655" cy="0"/>
          </a:xfrm>
          <a:custGeom>
            <a:avLst/>
            <a:gdLst>
              <a:gd name="connsiteX0" fmla="*/ 0 w 5872655"/>
              <a:gd name="connsiteY0" fmla="*/ 0 h 0"/>
              <a:gd name="connsiteX1" fmla="*/ 5872655 w 5872655"/>
              <a:gd name="connsiteY1" fmla="*/ 0 h 0"/>
            </a:gdLst>
            <a:ahLst/>
            <a:cxnLst>
              <a:cxn ang="0">
                <a:pos x="connsiteX0" y="connsiteY0"/>
              </a:cxn>
              <a:cxn ang="0">
                <a:pos x="connsiteX1" y="connsiteY1"/>
              </a:cxn>
            </a:cxnLst>
            <a:rect l="l" t="t" r="r" b="b"/>
            <a:pathLst>
              <a:path w="5872655">
                <a:moveTo>
                  <a:pt x="0" y="0"/>
                </a:moveTo>
                <a:lnTo>
                  <a:pt x="5872655"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reeform: Shape 54">
            <a:extLst>
              <a:ext uri="{FF2B5EF4-FFF2-40B4-BE49-F238E27FC236}">
                <a16:creationId xmlns:a16="http://schemas.microsoft.com/office/drawing/2014/main" id="{DCBE1284-90CB-4AC3-9ED0-41E820A65AD4}"/>
              </a:ext>
            </a:extLst>
          </p:cNvPr>
          <p:cNvSpPr/>
          <p:nvPr/>
        </p:nvSpPr>
        <p:spPr>
          <a:xfrm>
            <a:off x="417785" y="2853558"/>
            <a:ext cx="268014" cy="0"/>
          </a:xfrm>
          <a:custGeom>
            <a:avLst/>
            <a:gdLst>
              <a:gd name="connsiteX0" fmla="*/ 268014 w 268014"/>
              <a:gd name="connsiteY0" fmla="*/ 0 h 0"/>
              <a:gd name="connsiteX1" fmla="*/ 0 w 268014"/>
              <a:gd name="connsiteY1" fmla="*/ 0 h 0"/>
            </a:gdLst>
            <a:ahLst/>
            <a:cxnLst>
              <a:cxn ang="0">
                <a:pos x="connsiteX0" y="connsiteY0"/>
              </a:cxn>
              <a:cxn ang="0">
                <a:pos x="connsiteX1" y="connsiteY1"/>
              </a:cxn>
            </a:cxnLst>
            <a:rect l="l" t="t" r="r" b="b"/>
            <a:pathLst>
              <a:path w="268014">
                <a:moveTo>
                  <a:pt x="268014" y="0"/>
                </a:move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Freeform: Shape 85">
            <a:extLst>
              <a:ext uri="{FF2B5EF4-FFF2-40B4-BE49-F238E27FC236}">
                <a16:creationId xmlns:a16="http://schemas.microsoft.com/office/drawing/2014/main" id="{98164C0C-A9E4-4981-BCA0-B8B85E5512DC}"/>
              </a:ext>
            </a:extLst>
          </p:cNvPr>
          <p:cNvSpPr/>
          <p:nvPr/>
        </p:nvSpPr>
        <p:spPr>
          <a:xfrm>
            <a:off x="417785" y="1245475"/>
            <a:ext cx="268014" cy="0"/>
          </a:xfrm>
          <a:custGeom>
            <a:avLst/>
            <a:gdLst>
              <a:gd name="connsiteX0" fmla="*/ 268014 w 268014"/>
              <a:gd name="connsiteY0" fmla="*/ 0 h 0"/>
              <a:gd name="connsiteX1" fmla="*/ 0 w 268014"/>
              <a:gd name="connsiteY1" fmla="*/ 0 h 0"/>
            </a:gdLst>
            <a:ahLst/>
            <a:cxnLst>
              <a:cxn ang="0">
                <a:pos x="connsiteX0" y="connsiteY0"/>
              </a:cxn>
              <a:cxn ang="0">
                <a:pos x="connsiteX1" y="connsiteY1"/>
              </a:cxn>
            </a:cxnLst>
            <a:rect l="l" t="t" r="r" b="b"/>
            <a:pathLst>
              <a:path w="268014">
                <a:moveTo>
                  <a:pt x="268014" y="0"/>
                </a:move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35F37879-06B9-48F7-BB11-F41FC98C30B7}"/>
              </a:ext>
            </a:extLst>
          </p:cNvPr>
          <p:cNvSpPr/>
          <p:nvPr/>
        </p:nvSpPr>
        <p:spPr>
          <a:xfrm rot="16200000">
            <a:off x="-55788" y="1848761"/>
            <a:ext cx="1153896" cy="288147"/>
          </a:xfrm>
          <a:prstGeom prst="rect">
            <a:avLst/>
          </a:prstGeom>
          <a:solidFill>
            <a:schemeClr val="bg1"/>
          </a:solidFill>
        </p:spPr>
        <p:txBody>
          <a:bodyPr wrap="square" lIns="36000" tIns="36000" r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spc="0" baseline="0">
                <a:solidFill>
                  <a:prstClr val="black">
                    <a:lumMod val="65000"/>
                    <a:lumOff val="35000"/>
                  </a:prstClr>
                </a:solidFill>
                <a:latin typeface="+mn-lt"/>
                <a:ea typeface="+mn-ea"/>
                <a:cs typeface="+mn-cs"/>
              </a:defRPr>
            </a:pPr>
            <a:r>
              <a:rPr kumimoji="0" lang="en-IN" sz="1400" b="0" u="none" strike="noStrike" kern="1200" cap="none" spc="0" normalizeH="0" baseline="0" noProof="0">
                <a:ln>
                  <a:noFill/>
                </a:ln>
                <a:solidFill>
                  <a:prstClr val="black">
                    <a:lumMod val="65000"/>
                    <a:lumOff val="35000"/>
                  </a:prstClr>
                </a:solidFill>
                <a:effectLst/>
                <a:uLnTx/>
                <a:uFillTx/>
                <a:cs typeface="Arial" panose="020B0604020202020204" pitchFamily="34" charset="0"/>
              </a:rPr>
              <a:t>Cost in Rs Lakh</a:t>
            </a:r>
          </a:p>
        </p:txBody>
      </p:sp>
      <p:sp>
        <p:nvSpPr>
          <p:cNvPr id="6" name="Freeform: Shape 5">
            <a:extLst>
              <a:ext uri="{FF2B5EF4-FFF2-40B4-BE49-F238E27FC236}">
                <a16:creationId xmlns:a16="http://schemas.microsoft.com/office/drawing/2014/main" id="{5A668B3C-9EA9-4B54-AE89-99169D336DF1}"/>
              </a:ext>
            </a:extLst>
          </p:cNvPr>
          <p:cNvSpPr/>
          <p:nvPr/>
        </p:nvSpPr>
        <p:spPr>
          <a:xfrm>
            <a:off x="5651938" y="1813034"/>
            <a:ext cx="0" cy="323194"/>
          </a:xfrm>
          <a:custGeom>
            <a:avLst/>
            <a:gdLst>
              <a:gd name="connsiteX0" fmla="*/ 0 w 0"/>
              <a:gd name="connsiteY0" fmla="*/ 0 h 323194"/>
              <a:gd name="connsiteX1" fmla="*/ 0 w 0"/>
              <a:gd name="connsiteY1" fmla="*/ 323194 h 323194"/>
            </a:gdLst>
            <a:ahLst/>
            <a:cxnLst>
              <a:cxn ang="0">
                <a:pos x="connsiteX0" y="connsiteY0"/>
              </a:cxn>
              <a:cxn ang="0">
                <a:pos x="connsiteX1" y="connsiteY1"/>
              </a:cxn>
            </a:cxnLst>
            <a:rect l="l" t="t" r="r" b="b"/>
            <a:pathLst>
              <a:path h="323194">
                <a:moveTo>
                  <a:pt x="0" y="0"/>
                </a:moveTo>
                <a:lnTo>
                  <a:pt x="0" y="323194"/>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AC9D2B3F-AD16-4B5C-A294-84948C890F11}"/>
              </a:ext>
            </a:extLst>
          </p:cNvPr>
          <p:cNvSpPr txBox="1"/>
          <p:nvPr/>
        </p:nvSpPr>
        <p:spPr>
          <a:xfrm>
            <a:off x="5262766" y="3245049"/>
            <a:ext cx="500092" cy="246221"/>
          </a:xfrm>
          <a:prstGeom prst="rect">
            <a:avLst/>
          </a:prstGeom>
          <a:noFill/>
        </p:spPr>
        <p:txBody>
          <a:bodyPr wrap="square" lIns="0" tIns="0" rIns="0" bIns="0" rtlCol="0">
            <a:spAutoFit/>
          </a:bodyPr>
          <a:lstStyle/>
          <a:p>
            <a:pPr algn="ctr"/>
            <a:r>
              <a:rPr lang="en-IN" sz="1600" b="1">
                <a:solidFill>
                  <a:srgbClr val="00B050"/>
                </a:solidFill>
                <a:cs typeface="Arial" panose="020B0604020202020204" pitchFamily="34" charset="0"/>
              </a:rPr>
              <a:t>-28</a:t>
            </a:r>
            <a:r>
              <a:rPr lang="en-IN" sz="1100" b="1">
                <a:solidFill>
                  <a:srgbClr val="00B050"/>
                </a:solidFill>
                <a:cs typeface="Arial" panose="020B0604020202020204" pitchFamily="34" charset="0"/>
              </a:rPr>
              <a:t>%</a:t>
            </a:r>
            <a:endParaRPr lang="en-IN" sz="1600" b="1">
              <a:solidFill>
                <a:srgbClr val="00B050"/>
              </a:solidFill>
              <a:cs typeface="Arial" panose="020B0604020202020204" pitchFamily="34" charset="0"/>
            </a:endParaRPr>
          </a:p>
        </p:txBody>
      </p:sp>
      <p:sp>
        <p:nvSpPr>
          <p:cNvPr id="104" name="Arrow: Down 103">
            <a:extLst>
              <a:ext uri="{FF2B5EF4-FFF2-40B4-BE49-F238E27FC236}">
                <a16:creationId xmlns:a16="http://schemas.microsoft.com/office/drawing/2014/main" id="{130EE508-CF59-4402-9C36-D521A80D3C48}"/>
              </a:ext>
            </a:extLst>
          </p:cNvPr>
          <p:cNvSpPr/>
          <p:nvPr/>
        </p:nvSpPr>
        <p:spPr>
          <a:xfrm>
            <a:off x="5518650" y="3169921"/>
            <a:ext cx="123421" cy="130595"/>
          </a:xfrm>
          <a:prstGeom prst="downArrow">
            <a:avLst/>
          </a:prstGeom>
          <a:solidFill>
            <a:srgbClr val="00B05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7FF3CF06-EF2B-41A0-90F7-6967B3664023}"/>
              </a:ext>
            </a:extLst>
          </p:cNvPr>
          <p:cNvSpPr/>
          <p:nvPr/>
        </p:nvSpPr>
        <p:spPr>
          <a:xfrm>
            <a:off x="4913327" y="3098326"/>
            <a:ext cx="572958" cy="230832"/>
          </a:xfrm>
          <a:prstGeom prst="rect">
            <a:avLst/>
          </a:prstGeom>
        </p:spPr>
        <p:txBody>
          <a:bodyPr wrap="square"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600" b="0" i="0" u="none" strike="noStrike" kern="1200" spc="0" baseline="0">
                <a:solidFill>
                  <a:prstClr val="black">
                    <a:lumMod val="65000"/>
                    <a:lumOff val="35000"/>
                  </a:prstClr>
                </a:solidFill>
                <a:latin typeface="+mn-lt"/>
                <a:ea typeface="+mn-ea"/>
                <a:cs typeface="+mn-cs"/>
              </a:defRPr>
            </a:pPr>
            <a:r>
              <a:rPr kumimoji="0" lang="en-IN" sz="900" b="0" u="none" strike="noStrike" kern="1200" cap="none" spc="0" normalizeH="0" baseline="0" noProof="0">
                <a:ln>
                  <a:noFill/>
                </a:ln>
                <a:solidFill>
                  <a:srgbClr val="00B050"/>
                </a:solidFill>
                <a:effectLst/>
                <a:uLnTx/>
                <a:uFillTx/>
                <a:cs typeface="Arial" panose="020B0604020202020204" pitchFamily="34" charset="0"/>
              </a:rPr>
              <a:t>vs FY19</a:t>
            </a:r>
          </a:p>
        </p:txBody>
      </p:sp>
      <p:sp>
        <p:nvSpPr>
          <p:cNvPr id="106" name="Freeform: Shape 105">
            <a:extLst>
              <a:ext uri="{FF2B5EF4-FFF2-40B4-BE49-F238E27FC236}">
                <a16:creationId xmlns:a16="http://schemas.microsoft.com/office/drawing/2014/main" id="{A44949B7-E76B-48D3-BA20-157313ED3FD4}"/>
              </a:ext>
            </a:extLst>
          </p:cNvPr>
          <p:cNvSpPr/>
          <p:nvPr/>
        </p:nvSpPr>
        <p:spPr>
          <a:xfrm>
            <a:off x="5622100" y="3488265"/>
            <a:ext cx="45719" cy="165188"/>
          </a:xfrm>
          <a:custGeom>
            <a:avLst/>
            <a:gdLst>
              <a:gd name="connsiteX0" fmla="*/ 0 w 0"/>
              <a:gd name="connsiteY0" fmla="*/ 0 h 323194"/>
              <a:gd name="connsiteX1" fmla="*/ 0 w 0"/>
              <a:gd name="connsiteY1" fmla="*/ 323194 h 323194"/>
            </a:gdLst>
            <a:ahLst/>
            <a:cxnLst>
              <a:cxn ang="0">
                <a:pos x="connsiteX0" y="connsiteY0"/>
              </a:cxn>
              <a:cxn ang="0">
                <a:pos x="connsiteX1" y="connsiteY1"/>
              </a:cxn>
            </a:cxnLst>
            <a:rect l="l" t="t" r="r" b="b"/>
            <a:pathLst>
              <a:path h="323194">
                <a:moveTo>
                  <a:pt x="0" y="0"/>
                </a:moveTo>
                <a:lnTo>
                  <a:pt x="0" y="323194"/>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TextBox 117">
            <a:extLst>
              <a:ext uri="{FF2B5EF4-FFF2-40B4-BE49-F238E27FC236}">
                <a16:creationId xmlns:a16="http://schemas.microsoft.com/office/drawing/2014/main" id="{B21E7F6F-5C0C-454D-B55B-253A123CF308}"/>
              </a:ext>
            </a:extLst>
          </p:cNvPr>
          <p:cNvSpPr txBox="1"/>
          <p:nvPr/>
        </p:nvSpPr>
        <p:spPr>
          <a:xfrm>
            <a:off x="8271826" y="3348812"/>
            <a:ext cx="2853682" cy="297952"/>
          </a:xfrm>
          <a:prstGeom prst="rect">
            <a:avLst/>
          </a:prstGeom>
          <a:solidFill>
            <a:schemeClr val="bg2">
              <a:lumMod val="75000"/>
            </a:schemeClr>
          </a:solidFill>
        </p:spPr>
        <p:txBody>
          <a:bodyPr wrap="square">
            <a:noAutofit/>
          </a:bodyPr>
          <a:lstStyle/>
          <a:p>
            <a:pPr algn="ctr"/>
            <a:endParaRPr lang="en-IN" sz="1400"/>
          </a:p>
        </p:txBody>
      </p:sp>
      <p:sp>
        <p:nvSpPr>
          <p:cNvPr id="119" name="Rectangle: Rounded Corners 118">
            <a:extLst>
              <a:ext uri="{FF2B5EF4-FFF2-40B4-BE49-F238E27FC236}">
                <a16:creationId xmlns:a16="http://schemas.microsoft.com/office/drawing/2014/main" id="{ADE72FA0-1D1B-46DB-AAA9-B590174CBF06}"/>
              </a:ext>
            </a:extLst>
          </p:cNvPr>
          <p:cNvSpPr/>
          <p:nvPr/>
        </p:nvSpPr>
        <p:spPr>
          <a:xfrm>
            <a:off x="7615003" y="3382588"/>
            <a:ext cx="4234722" cy="2682310"/>
          </a:xfrm>
          <a:prstGeom prst="roundRect">
            <a:avLst>
              <a:gd name="adj" fmla="val 0"/>
            </a:avLst>
          </a:prstGeom>
          <a:solidFill>
            <a:schemeClr val="bg1"/>
          </a:solidFill>
          <a:ln>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Freeform: Shape 122">
            <a:extLst>
              <a:ext uri="{FF2B5EF4-FFF2-40B4-BE49-F238E27FC236}">
                <a16:creationId xmlns:a16="http://schemas.microsoft.com/office/drawing/2014/main" id="{9322EE38-9AF2-4023-8064-A5314C9B1CE9}"/>
              </a:ext>
            </a:extLst>
          </p:cNvPr>
          <p:cNvSpPr/>
          <p:nvPr/>
        </p:nvSpPr>
        <p:spPr>
          <a:xfrm>
            <a:off x="9722338" y="4182347"/>
            <a:ext cx="65850" cy="1210268"/>
          </a:xfrm>
          <a:custGeom>
            <a:avLst/>
            <a:gdLst>
              <a:gd name="connsiteX0" fmla="*/ 0 w 0"/>
              <a:gd name="connsiteY0" fmla="*/ 0 h 650449"/>
              <a:gd name="connsiteX1" fmla="*/ 0 w 0"/>
              <a:gd name="connsiteY1" fmla="*/ 650449 h 650449"/>
            </a:gdLst>
            <a:ahLst/>
            <a:cxnLst>
              <a:cxn ang="0">
                <a:pos x="connsiteX0" y="connsiteY0"/>
              </a:cxn>
              <a:cxn ang="0">
                <a:pos x="connsiteX1" y="connsiteY1"/>
              </a:cxn>
            </a:cxnLst>
            <a:rect l="l" t="t" r="r" b="b"/>
            <a:pathLst>
              <a:path h="650449">
                <a:moveTo>
                  <a:pt x="0" y="0"/>
                </a:moveTo>
                <a:lnTo>
                  <a:pt x="0" y="650449"/>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TextBox 127">
            <a:extLst>
              <a:ext uri="{FF2B5EF4-FFF2-40B4-BE49-F238E27FC236}">
                <a16:creationId xmlns:a16="http://schemas.microsoft.com/office/drawing/2014/main" id="{9DF75B7F-BC0A-48B7-A926-B38799E16664}"/>
              </a:ext>
            </a:extLst>
          </p:cNvPr>
          <p:cNvSpPr txBox="1"/>
          <p:nvPr/>
        </p:nvSpPr>
        <p:spPr>
          <a:xfrm>
            <a:off x="9923855" y="4136854"/>
            <a:ext cx="1705438" cy="277888"/>
          </a:xfrm>
          <a:prstGeom prst="rect">
            <a:avLst/>
          </a:prstGeom>
          <a:noFill/>
        </p:spPr>
        <p:txBody>
          <a:bodyPr wrap="square" lIns="36000" tIns="36000" rIns="36000" bIns="36000">
            <a:spAutoFit/>
          </a:bodyPr>
          <a:lstStyle/>
          <a:p>
            <a:pPr>
              <a:lnSpc>
                <a:spcPts val="1500"/>
              </a:lnSpc>
            </a:pPr>
            <a:r>
              <a:rPr lang="en-IN" sz="1600" b="1" u="sng">
                <a:cs typeface="Arial" panose="020B0604020202020204" pitchFamily="34" charset="0"/>
              </a:rPr>
              <a:t>Vacancies : 9 nos </a:t>
            </a:r>
            <a:r>
              <a:rPr lang="en-IN" sz="1600" u="sng">
                <a:cs typeface="Arial" panose="020B0604020202020204" pitchFamily="34" charset="0"/>
              </a:rPr>
              <a:t> </a:t>
            </a:r>
          </a:p>
        </p:txBody>
      </p:sp>
      <p:sp>
        <p:nvSpPr>
          <p:cNvPr id="129" name="TextBox 128">
            <a:extLst>
              <a:ext uri="{FF2B5EF4-FFF2-40B4-BE49-F238E27FC236}">
                <a16:creationId xmlns:a16="http://schemas.microsoft.com/office/drawing/2014/main" id="{37D2087C-C976-461C-B3D5-424BB38E396E}"/>
              </a:ext>
            </a:extLst>
          </p:cNvPr>
          <p:cNvSpPr txBox="1"/>
          <p:nvPr/>
        </p:nvSpPr>
        <p:spPr>
          <a:xfrm>
            <a:off x="8686393" y="3348812"/>
            <a:ext cx="2028497" cy="307777"/>
          </a:xfrm>
          <a:prstGeom prst="rect">
            <a:avLst/>
          </a:prstGeom>
          <a:solidFill>
            <a:srgbClr val="E2E9F6"/>
          </a:solidFill>
        </p:spPr>
        <p:txBody>
          <a:bodyPr wrap="square">
            <a:spAutoFit/>
          </a:bodyPr>
          <a:lstStyle/>
          <a:p>
            <a:pPr algn="ctr"/>
            <a:r>
              <a:rPr lang="en-IN" sz="1400">
                <a:solidFill>
                  <a:schemeClr val="tx1"/>
                </a:solidFill>
                <a:cs typeface="Arial" panose="020B0604020202020204" pitchFamily="34" charset="0"/>
              </a:rPr>
              <a:t>FY25 </a:t>
            </a:r>
            <a:r>
              <a:rPr lang="en-IN" sz="1400" baseline="-25000">
                <a:solidFill>
                  <a:schemeClr val="tx1"/>
                </a:solidFill>
                <a:cs typeface="Arial" panose="020B0604020202020204" pitchFamily="34" charset="0"/>
              </a:rPr>
              <a:t>ytd Oct  </a:t>
            </a:r>
            <a:r>
              <a:rPr lang="en-IN" sz="1400">
                <a:solidFill>
                  <a:schemeClr val="tx1"/>
                </a:solidFill>
                <a:cs typeface="Arial" panose="020B0604020202020204" pitchFamily="34" charset="0"/>
              </a:rPr>
              <a:t>Summary </a:t>
            </a:r>
            <a:endParaRPr lang="en-IN" sz="1400"/>
          </a:p>
        </p:txBody>
      </p:sp>
      <p:sp>
        <p:nvSpPr>
          <p:cNvPr id="137" name="TextBox 136">
            <a:extLst>
              <a:ext uri="{FF2B5EF4-FFF2-40B4-BE49-F238E27FC236}">
                <a16:creationId xmlns:a16="http://schemas.microsoft.com/office/drawing/2014/main" id="{763FDBCF-408E-45F9-8DD7-56AFFDA941C1}"/>
              </a:ext>
            </a:extLst>
          </p:cNvPr>
          <p:cNvSpPr txBox="1"/>
          <p:nvPr/>
        </p:nvSpPr>
        <p:spPr>
          <a:xfrm>
            <a:off x="8392161" y="3348812"/>
            <a:ext cx="2636012" cy="307777"/>
          </a:xfrm>
          <a:prstGeom prst="rect">
            <a:avLst/>
          </a:prstGeom>
          <a:solidFill>
            <a:srgbClr val="E2E9F6"/>
          </a:solidFill>
        </p:spPr>
        <p:txBody>
          <a:bodyPr wrap="square">
            <a:spAutoFit/>
          </a:bodyPr>
          <a:lstStyle/>
          <a:p>
            <a:pPr algn="ctr"/>
            <a:r>
              <a:rPr lang="en-IN" sz="1400">
                <a:solidFill>
                  <a:schemeClr val="tx1"/>
                </a:solidFill>
                <a:cs typeface="Arial" panose="020B0604020202020204" pitchFamily="34" charset="0"/>
              </a:rPr>
              <a:t>FY26 Projection </a:t>
            </a:r>
            <a:endParaRPr lang="en-IN" sz="1400"/>
          </a:p>
        </p:txBody>
      </p:sp>
      <p:sp>
        <p:nvSpPr>
          <p:cNvPr id="8" name="TextBox 7">
            <a:extLst>
              <a:ext uri="{FF2B5EF4-FFF2-40B4-BE49-F238E27FC236}">
                <a16:creationId xmlns:a16="http://schemas.microsoft.com/office/drawing/2014/main" id="{C977BC1C-30BE-B80B-5C66-6182B4CEE8BA}"/>
              </a:ext>
            </a:extLst>
          </p:cNvPr>
          <p:cNvSpPr txBox="1"/>
          <p:nvPr/>
        </p:nvSpPr>
        <p:spPr>
          <a:xfrm>
            <a:off x="7487138" y="6205693"/>
            <a:ext cx="4421257" cy="253916"/>
          </a:xfrm>
          <a:prstGeom prst="rect">
            <a:avLst/>
          </a:prstGeom>
          <a:noFill/>
        </p:spPr>
        <p:txBody>
          <a:bodyPr wrap="square" rtlCol="0">
            <a:spAutoFit/>
          </a:bodyPr>
          <a:lstStyle/>
          <a:p>
            <a:pPr algn="r"/>
            <a:r>
              <a:rPr lang="en-IN" sz="1050">
                <a:solidFill>
                  <a:schemeClr val="tx1">
                    <a:lumMod val="65000"/>
                    <a:lumOff val="35000"/>
                  </a:schemeClr>
                </a:solidFill>
                <a:cs typeface="Arial" panose="020B0604020202020204" pitchFamily="34" charset="0"/>
              </a:rPr>
              <a:t>Data source : Staff cost as per Finance ledger</a:t>
            </a:r>
          </a:p>
        </p:txBody>
      </p:sp>
      <p:sp>
        <p:nvSpPr>
          <p:cNvPr id="9" name="TextBox 8">
            <a:extLst>
              <a:ext uri="{FF2B5EF4-FFF2-40B4-BE49-F238E27FC236}">
                <a16:creationId xmlns:a16="http://schemas.microsoft.com/office/drawing/2014/main" id="{1397880F-A0EF-7842-4E76-A44384497B8A}"/>
              </a:ext>
            </a:extLst>
          </p:cNvPr>
          <p:cNvSpPr txBox="1"/>
          <p:nvPr/>
        </p:nvSpPr>
        <p:spPr>
          <a:xfrm>
            <a:off x="9928860" y="4448646"/>
            <a:ext cx="1778581" cy="795978"/>
          </a:xfrm>
          <a:prstGeom prst="rect">
            <a:avLst/>
          </a:prstGeom>
          <a:noFill/>
        </p:spPr>
        <p:txBody>
          <a:bodyPr wrap="square" lIns="36000" tIns="36000" rIns="36000" bIns="36000">
            <a:spAutoFit/>
          </a:bodyPr>
          <a:lstStyle/>
          <a:p>
            <a:pPr>
              <a:spcAft>
                <a:spcPts val="300"/>
              </a:spcAft>
              <a:tabLst>
                <a:tab pos="1343025" algn="l"/>
              </a:tabLst>
            </a:pPr>
            <a:r>
              <a:rPr lang="en-IN" sz="1400">
                <a:cs typeface="Arial" panose="020B0604020202020204" pitchFamily="34" charset="0"/>
              </a:rPr>
              <a:t>Prepress	: 5</a:t>
            </a:r>
          </a:p>
          <a:p>
            <a:pPr>
              <a:spcAft>
                <a:spcPts val="300"/>
              </a:spcAft>
              <a:tabLst>
                <a:tab pos="1343025" algn="l"/>
              </a:tabLst>
            </a:pPr>
            <a:r>
              <a:rPr lang="en-IN" sz="1400">
                <a:cs typeface="Arial" panose="020B0604020202020204" pitchFamily="34" charset="0"/>
              </a:rPr>
              <a:t>Printing	: 3</a:t>
            </a:r>
          </a:p>
          <a:p>
            <a:pPr>
              <a:spcAft>
                <a:spcPts val="300"/>
              </a:spcAft>
              <a:tabLst>
                <a:tab pos="1343025" algn="l"/>
              </a:tabLst>
            </a:pPr>
            <a:r>
              <a:rPr lang="en-IN" sz="1400">
                <a:cs typeface="Arial" panose="020B0604020202020204" pitchFamily="34" charset="0"/>
              </a:rPr>
              <a:t>AI development 	: 1</a:t>
            </a:r>
          </a:p>
        </p:txBody>
      </p:sp>
      <p:sp>
        <p:nvSpPr>
          <p:cNvPr id="139" name="TextBox 138">
            <a:extLst>
              <a:ext uri="{FF2B5EF4-FFF2-40B4-BE49-F238E27FC236}">
                <a16:creationId xmlns:a16="http://schemas.microsoft.com/office/drawing/2014/main" id="{2E4E1C87-2A80-48BF-9DDF-A5F48820ACC7}"/>
              </a:ext>
            </a:extLst>
          </p:cNvPr>
          <p:cNvSpPr txBox="1"/>
          <p:nvPr/>
        </p:nvSpPr>
        <p:spPr>
          <a:xfrm>
            <a:off x="1768199" y="6160723"/>
            <a:ext cx="3898770" cy="253916"/>
          </a:xfrm>
          <a:prstGeom prst="rect">
            <a:avLst/>
          </a:prstGeom>
          <a:noFill/>
        </p:spPr>
        <p:txBody>
          <a:bodyPr wrap="square" lIns="91440" tIns="45720" rIns="91440" bIns="45720" rtlCol="0" anchor="t">
            <a:spAutoFit/>
          </a:bodyPr>
          <a:lstStyle/>
          <a:p>
            <a:pPr algn="ctr"/>
            <a:r>
              <a:rPr lang="en-IN" sz="1050" i="1">
                <a:solidFill>
                  <a:schemeClr val="tx1">
                    <a:lumMod val="65000"/>
                    <a:lumOff val="35000"/>
                  </a:schemeClr>
                </a:solidFill>
                <a:cs typeface="Arial"/>
              </a:rPr>
              <a:t>FY 25 Manpower nos as on Mar 25</a:t>
            </a:r>
          </a:p>
        </p:txBody>
      </p:sp>
      <p:sp>
        <p:nvSpPr>
          <p:cNvPr id="100" name="TextBox 99">
            <a:extLst>
              <a:ext uri="{FF2B5EF4-FFF2-40B4-BE49-F238E27FC236}">
                <a16:creationId xmlns:a16="http://schemas.microsoft.com/office/drawing/2014/main" id="{12FFB705-76F6-4738-99F7-EE68291375FA}"/>
              </a:ext>
            </a:extLst>
          </p:cNvPr>
          <p:cNvSpPr txBox="1"/>
          <p:nvPr/>
        </p:nvSpPr>
        <p:spPr>
          <a:xfrm>
            <a:off x="7841354" y="4136854"/>
            <a:ext cx="1724677" cy="271091"/>
          </a:xfrm>
          <a:prstGeom prst="rect">
            <a:avLst/>
          </a:prstGeom>
          <a:noFill/>
        </p:spPr>
        <p:txBody>
          <a:bodyPr wrap="square" lIns="36000" tIns="36000" rIns="36000" bIns="36000">
            <a:spAutoFit/>
          </a:bodyPr>
          <a:lstStyle/>
          <a:p>
            <a:pPr>
              <a:lnSpc>
                <a:spcPts val="1500"/>
              </a:lnSpc>
            </a:pPr>
            <a:r>
              <a:rPr lang="en-IN" sz="1600" b="1" u="sng">
                <a:cs typeface="Arial" panose="020B0604020202020204" pitchFamily="34" charset="0"/>
              </a:rPr>
              <a:t>Exit : 9 nos</a:t>
            </a:r>
            <a:endParaRPr lang="en-IN" u="sng">
              <a:cs typeface="Arial" panose="020B0604020202020204" pitchFamily="34" charset="0"/>
            </a:endParaRPr>
          </a:p>
        </p:txBody>
      </p:sp>
      <p:sp>
        <p:nvSpPr>
          <p:cNvPr id="101" name="TextBox 100">
            <a:extLst>
              <a:ext uri="{FF2B5EF4-FFF2-40B4-BE49-F238E27FC236}">
                <a16:creationId xmlns:a16="http://schemas.microsoft.com/office/drawing/2014/main" id="{5CCBCF49-0599-4A1B-88AC-12ECF000E7D6}"/>
              </a:ext>
            </a:extLst>
          </p:cNvPr>
          <p:cNvSpPr txBox="1"/>
          <p:nvPr/>
        </p:nvSpPr>
        <p:spPr>
          <a:xfrm>
            <a:off x="7846360" y="4457977"/>
            <a:ext cx="1758748" cy="288147"/>
          </a:xfrm>
          <a:prstGeom prst="rect">
            <a:avLst/>
          </a:prstGeom>
          <a:noFill/>
        </p:spPr>
        <p:txBody>
          <a:bodyPr wrap="square" lIns="36000" tIns="36000" rIns="36000" bIns="36000">
            <a:spAutoFit/>
          </a:bodyPr>
          <a:lstStyle/>
          <a:p>
            <a:pPr>
              <a:spcAft>
                <a:spcPts val="300"/>
              </a:spcAft>
              <a:tabLst>
                <a:tab pos="895350" algn="l"/>
              </a:tabLst>
            </a:pPr>
            <a:r>
              <a:rPr lang="en-IN" sz="1400">
                <a:cs typeface="Arial" panose="020B0604020202020204" pitchFamily="34" charset="0"/>
              </a:rPr>
              <a:t>Retirement 	: 9</a:t>
            </a:r>
          </a:p>
        </p:txBody>
      </p:sp>
    </p:spTree>
    <p:extLst>
      <p:ext uri="{BB962C8B-B14F-4D97-AF65-F5344CB8AC3E}">
        <p14:creationId xmlns:p14="http://schemas.microsoft.com/office/powerpoint/2010/main" val="353836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3D306-107D-FB98-634E-38A4361DDD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BF42FAD-A3E4-6E67-3667-13EA251FCF80}"/>
              </a:ext>
            </a:extLst>
          </p:cNvPr>
          <p:cNvSpPr txBox="1"/>
          <p:nvPr/>
        </p:nvSpPr>
        <p:spPr>
          <a:xfrm>
            <a:off x="1443411" y="2239337"/>
            <a:ext cx="8569649" cy="364821"/>
          </a:xfrm>
          <a:prstGeom prst="rect">
            <a:avLst/>
          </a:prstGeom>
          <a:solidFill>
            <a:schemeClr val="bg1">
              <a:lumMod val="95000"/>
            </a:schemeClr>
          </a:solidFill>
        </p:spPr>
        <p:txBody>
          <a:bodyPr wrap="square">
            <a:noAutofit/>
          </a:bodyPr>
          <a:lstStyle/>
          <a:p>
            <a:endParaRPr lang="en-US" b="1"/>
          </a:p>
        </p:txBody>
      </p:sp>
      <p:sp>
        <p:nvSpPr>
          <p:cNvPr id="21" name="Rectangle 20">
            <a:extLst>
              <a:ext uri="{FF2B5EF4-FFF2-40B4-BE49-F238E27FC236}">
                <a16:creationId xmlns:a16="http://schemas.microsoft.com/office/drawing/2014/main" id="{17E0BC61-0061-FCC4-F63C-90FD477A9992}"/>
              </a:ext>
            </a:extLst>
          </p:cNvPr>
          <p:cNvSpPr/>
          <p:nvPr/>
        </p:nvSpPr>
        <p:spPr>
          <a:xfrm>
            <a:off x="1538485" y="2296428"/>
            <a:ext cx="8379501" cy="344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26C9A767-A796-3421-E70D-B41E25A688D4}"/>
              </a:ext>
            </a:extLst>
          </p:cNvPr>
          <p:cNvGrpSpPr/>
          <p:nvPr/>
        </p:nvGrpSpPr>
        <p:grpSpPr>
          <a:xfrm>
            <a:off x="1580695" y="2338370"/>
            <a:ext cx="8295080" cy="1566640"/>
            <a:chOff x="170833" y="1313488"/>
            <a:chExt cx="11850333" cy="2238099"/>
          </a:xfrm>
        </p:grpSpPr>
        <p:pic>
          <p:nvPicPr>
            <p:cNvPr id="10" name="Picture 9">
              <a:extLst>
                <a:ext uri="{FF2B5EF4-FFF2-40B4-BE49-F238E27FC236}">
                  <a16:creationId xmlns:a16="http://schemas.microsoft.com/office/drawing/2014/main" id="{C39E66F6-268F-0C7F-62CA-3D5CA2826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33" y="1313488"/>
              <a:ext cx="11850333" cy="2238099"/>
            </a:xfrm>
            <a:prstGeom prst="rect">
              <a:avLst/>
            </a:prstGeom>
            <a:ln>
              <a:solidFill>
                <a:schemeClr val="bg1">
                  <a:lumMod val="95000"/>
                </a:schemeClr>
              </a:solidFill>
            </a:ln>
          </p:spPr>
        </p:pic>
        <p:pic>
          <p:nvPicPr>
            <p:cNvPr id="11" name="Picture 10" descr="A qr code with black dots&#10;&#10;AI-generated content may be incorrect.">
              <a:extLst>
                <a:ext uri="{FF2B5EF4-FFF2-40B4-BE49-F238E27FC236}">
                  <a16:creationId xmlns:a16="http://schemas.microsoft.com/office/drawing/2014/main" id="{51905183-88C0-33B9-53DF-690A4C3C37DD}"/>
                </a:ext>
              </a:extLst>
            </p:cNvPr>
            <p:cNvPicPr>
              <a:picLocks noChangeAspect="1"/>
            </p:cNvPicPr>
            <p:nvPr/>
          </p:nvPicPr>
          <p:blipFill>
            <a:blip r:embed="rId3">
              <a:extLst>
                <a:ext uri="{28A0092B-C50C-407E-A947-70E740481C1C}">
                  <a14:useLocalDpi xmlns:a14="http://schemas.microsoft.com/office/drawing/2010/main" val="0"/>
                </a:ext>
              </a:extLst>
            </a:blip>
            <a:srcRect l="6168" t="7422" r="6141" b="5643"/>
            <a:stretch/>
          </p:blipFill>
          <p:spPr>
            <a:xfrm>
              <a:off x="6328041" y="1935365"/>
              <a:ext cx="315692" cy="312970"/>
            </a:xfrm>
            <a:prstGeom prst="rect">
              <a:avLst/>
            </a:prstGeom>
            <a:ln>
              <a:solidFill>
                <a:schemeClr val="bg1">
                  <a:lumMod val="95000"/>
                </a:schemeClr>
              </a:solidFill>
            </a:ln>
          </p:spPr>
        </p:pic>
      </p:grpSp>
      <p:sp>
        <p:nvSpPr>
          <p:cNvPr id="2" name="Title 1">
            <a:extLst>
              <a:ext uri="{FF2B5EF4-FFF2-40B4-BE49-F238E27FC236}">
                <a16:creationId xmlns:a16="http://schemas.microsoft.com/office/drawing/2014/main" id="{7E6DE878-2FB2-A916-C6B1-80B6BDD30D3F}"/>
              </a:ext>
            </a:extLst>
          </p:cNvPr>
          <p:cNvSpPr>
            <a:spLocks noGrp="1"/>
          </p:cNvSpPr>
          <p:nvPr>
            <p:ph type="title"/>
          </p:nvPr>
        </p:nvSpPr>
        <p:spPr/>
        <p:txBody>
          <a:bodyPr/>
          <a:lstStyle/>
          <a:p>
            <a:r>
              <a:rPr lang="en-US"/>
              <a:t>Tracking Newspaper Receipt through QR Code </a:t>
            </a:r>
          </a:p>
        </p:txBody>
      </p:sp>
      <p:sp>
        <p:nvSpPr>
          <p:cNvPr id="4" name="TextBox 3">
            <a:extLst>
              <a:ext uri="{FF2B5EF4-FFF2-40B4-BE49-F238E27FC236}">
                <a16:creationId xmlns:a16="http://schemas.microsoft.com/office/drawing/2014/main" id="{95984E14-D29E-BDE0-588A-622943449B02}"/>
              </a:ext>
            </a:extLst>
          </p:cNvPr>
          <p:cNvSpPr txBox="1"/>
          <p:nvPr/>
        </p:nvSpPr>
        <p:spPr>
          <a:xfrm>
            <a:off x="1572211" y="4398629"/>
            <a:ext cx="9561953" cy="1315745"/>
          </a:xfrm>
          <a:prstGeom prst="rect">
            <a:avLst/>
          </a:prstGeom>
          <a:noFill/>
        </p:spPr>
        <p:txBody>
          <a:bodyPr wrap="square" lIns="91440" tIns="45720" rIns="91440" bIns="45720" anchor="t">
            <a:spAutoFit/>
          </a:bodyPr>
          <a:lstStyle/>
          <a:p>
            <a:pPr marL="285750" indent="-285750">
              <a:spcAft>
                <a:spcPts val="300"/>
              </a:spcAft>
              <a:buFont typeface="Arial" panose="020B0604020202020204" pitchFamily="34" charset="0"/>
              <a:buChar char="•"/>
            </a:pPr>
            <a:r>
              <a:rPr lang="en-US"/>
              <a:t>QR Code to be introduced in TOI Mumbai and Delhi</a:t>
            </a:r>
            <a:endParaRPr lang="en-US">
              <a:ea typeface="Calibri"/>
              <a:cs typeface="Calibri"/>
            </a:endParaRPr>
          </a:p>
          <a:p>
            <a:pPr marL="285750" indent="-285750">
              <a:spcAft>
                <a:spcPts val="300"/>
              </a:spcAft>
              <a:buFont typeface="Arial" panose="020B0604020202020204" pitchFamily="34" charset="0"/>
              <a:buChar char="•"/>
            </a:pPr>
            <a:r>
              <a:rPr lang="en-US"/>
              <a:t>Acknowledgment from BCCL users and Outsiders to be tracked separately</a:t>
            </a:r>
            <a:endParaRPr lang="en-US">
              <a:ea typeface="Calibri"/>
              <a:cs typeface="Calibri"/>
            </a:endParaRPr>
          </a:p>
          <a:p>
            <a:pPr marL="285750" indent="-285750">
              <a:spcAft>
                <a:spcPts val="300"/>
              </a:spcAft>
              <a:buFont typeface="Arial" panose="020B0604020202020204" pitchFamily="34" charset="0"/>
              <a:buChar char="•"/>
            </a:pPr>
            <a:r>
              <a:rPr lang="en-US"/>
              <a:t>Brand team to decide on the landing page and message acknowledgment</a:t>
            </a:r>
            <a:endParaRPr lang="en-US">
              <a:ea typeface="Calibri"/>
              <a:cs typeface="Calibri"/>
            </a:endParaRPr>
          </a:p>
          <a:p>
            <a:pPr marL="285750" indent="-285750">
              <a:spcAft>
                <a:spcPts val="300"/>
              </a:spcAft>
              <a:buFont typeface="Arial" panose="020B0604020202020204" pitchFamily="34" charset="0"/>
              <a:buChar char="•"/>
            </a:pPr>
            <a:r>
              <a:rPr lang="en-US"/>
              <a:t>Approval to be taken on prototype (incorporating QR code) from COO &amp; CEO before </a:t>
            </a:r>
            <a:r>
              <a:rPr lang="en-IN"/>
              <a:t>roll out </a:t>
            </a:r>
            <a:endParaRPr lang="en-US" sz="1600" i="1"/>
          </a:p>
        </p:txBody>
      </p:sp>
      <p:sp>
        <p:nvSpPr>
          <p:cNvPr id="18" name="Flowchart: Connector 17">
            <a:extLst>
              <a:ext uri="{FF2B5EF4-FFF2-40B4-BE49-F238E27FC236}">
                <a16:creationId xmlns:a16="http://schemas.microsoft.com/office/drawing/2014/main" id="{7911D6C1-DD78-1252-0CE7-B7A0AB26445F}"/>
              </a:ext>
            </a:extLst>
          </p:cNvPr>
          <p:cNvSpPr/>
          <p:nvPr/>
        </p:nvSpPr>
        <p:spPr>
          <a:xfrm>
            <a:off x="5589175" y="2457250"/>
            <a:ext cx="856458" cy="867880"/>
          </a:xfrm>
          <a:custGeom>
            <a:avLst/>
            <a:gdLst>
              <a:gd name="connsiteX0" fmla="*/ 0 w 856458"/>
              <a:gd name="connsiteY0" fmla="*/ 433940 h 867880"/>
              <a:gd name="connsiteX1" fmla="*/ 428229 w 856458"/>
              <a:gd name="connsiteY1" fmla="*/ 0 h 867880"/>
              <a:gd name="connsiteX2" fmla="*/ 856458 w 856458"/>
              <a:gd name="connsiteY2" fmla="*/ 433940 h 867880"/>
              <a:gd name="connsiteX3" fmla="*/ 428229 w 856458"/>
              <a:gd name="connsiteY3" fmla="*/ 867880 h 867880"/>
              <a:gd name="connsiteX4" fmla="*/ 0 w 856458"/>
              <a:gd name="connsiteY4" fmla="*/ 433940 h 867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458" h="867880" extrusionOk="0">
                <a:moveTo>
                  <a:pt x="0" y="433940"/>
                </a:moveTo>
                <a:cubicBezTo>
                  <a:pt x="-14861" y="185115"/>
                  <a:pt x="182710" y="3384"/>
                  <a:pt x="428229" y="0"/>
                </a:cubicBezTo>
                <a:cubicBezTo>
                  <a:pt x="683014" y="3848"/>
                  <a:pt x="814050" y="195630"/>
                  <a:pt x="856458" y="433940"/>
                </a:cubicBezTo>
                <a:cubicBezTo>
                  <a:pt x="834668" y="694877"/>
                  <a:pt x="659929" y="894433"/>
                  <a:pt x="428229" y="867880"/>
                </a:cubicBezTo>
                <a:cubicBezTo>
                  <a:pt x="151345" y="845787"/>
                  <a:pt x="19013" y="682683"/>
                  <a:pt x="0" y="433940"/>
                </a:cubicBezTo>
                <a:close/>
              </a:path>
            </a:pathLst>
          </a:custGeom>
          <a:noFill/>
          <a:ln w="15875">
            <a:solidFill>
              <a:srgbClr val="FF0000"/>
            </a:solidFill>
            <a:prstDash val="sysDash"/>
            <a:extLst>
              <a:ext uri="{C807C97D-BFC1-408E-A445-0C87EB9F89A2}">
                <ask:lineSketchStyleProps xmlns:ask="http://schemas.microsoft.com/office/drawing/2018/sketchyshapes" sd="1219033472">
                  <a:prstGeom prst="flowChartConnector">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id="{F320F6F2-09BF-30FB-A9EB-175E817E219A}"/>
              </a:ext>
            </a:extLst>
          </p:cNvPr>
          <p:cNvSpPr/>
          <p:nvPr/>
        </p:nvSpPr>
        <p:spPr>
          <a:xfrm>
            <a:off x="980101" y="1403808"/>
            <a:ext cx="9496269" cy="0"/>
          </a:xfrm>
          <a:custGeom>
            <a:avLst/>
            <a:gdLst>
              <a:gd name="connsiteX0" fmla="*/ 0 w 9496269"/>
              <a:gd name="connsiteY0" fmla="*/ 0 h 0"/>
              <a:gd name="connsiteX1" fmla="*/ 9496269 w 9496269"/>
              <a:gd name="connsiteY1" fmla="*/ 0 h 0"/>
            </a:gdLst>
            <a:ahLst/>
            <a:cxnLst>
              <a:cxn ang="0">
                <a:pos x="connsiteX0" y="connsiteY0"/>
              </a:cxn>
              <a:cxn ang="0">
                <a:pos x="connsiteX1" y="connsiteY1"/>
              </a:cxn>
            </a:cxnLst>
            <a:rect l="l" t="t" r="r" b="b"/>
            <a:pathLst>
              <a:path w="9496269">
                <a:moveTo>
                  <a:pt x="0" y="0"/>
                </a:moveTo>
                <a:lnTo>
                  <a:pt x="9496269" y="0"/>
                </a:lnTo>
              </a:path>
            </a:pathLst>
          </a:custGeom>
          <a:no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FA24D5BD-F84F-93C0-429E-3C25F214850B}"/>
              </a:ext>
            </a:extLst>
          </p:cNvPr>
          <p:cNvSpPr txBox="1"/>
          <p:nvPr/>
        </p:nvSpPr>
        <p:spPr>
          <a:xfrm>
            <a:off x="4213114" y="1411668"/>
            <a:ext cx="3030242" cy="369332"/>
          </a:xfrm>
          <a:prstGeom prst="rect">
            <a:avLst/>
          </a:prstGeom>
          <a:solidFill>
            <a:schemeClr val="bg1">
              <a:lumMod val="85000"/>
            </a:schemeClr>
          </a:solidFill>
        </p:spPr>
        <p:txBody>
          <a:bodyPr wrap="square">
            <a:spAutoFit/>
          </a:bodyPr>
          <a:lstStyle/>
          <a:p>
            <a:pPr algn="ctr"/>
            <a:r>
              <a:rPr lang="en-US" sz="1800" b="1"/>
              <a:t>QR Code for Delivery tracking</a:t>
            </a:r>
            <a:endParaRPr lang="en-IN"/>
          </a:p>
        </p:txBody>
      </p:sp>
      <p:sp>
        <p:nvSpPr>
          <p:cNvPr id="12" name="Freeform: Shape 11">
            <a:extLst>
              <a:ext uri="{FF2B5EF4-FFF2-40B4-BE49-F238E27FC236}">
                <a16:creationId xmlns:a16="http://schemas.microsoft.com/office/drawing/2014/main" id="{EEAB5392-1921-40BA-A6E7-A7C537BBEC7B}"/>
              </a:ext>
            </a:extLst>
          </p:cNvPr>
          <p:cNvSpPr/>
          <p:nvPr/>
        </p:nvSpPr>
        <p:spPr>
          <a:xfrm>
            <a:off x="980101" y="4209530"/>
            <a:ext cx="9496269" cy="0"/>
          </a:xfrm>
          <a:custGeom>
            <a:avLst/>
            <a:gdLst>
              <a:gd name="connsiteX0" fmla="*/ 0 w 9496269"/>
              <a:gd name="connsiteY0" fmla="*/ 0 h 0"/>
              <a:gd name="connsiteX1" fmla="*/ 9496269 w 9496269"/>
              <a:gd name="connsiteY1" fmla="*/ 0 h 0"/>
            </a:gdLst>
            <a:ahLst/>
            <a:cxnLst>
              <a:cxn ang="0">
                <a:pos x="connsiteX0" y="connsiteY0"/>
              </a:cxn>
              <a:cxn ang="0">
                <a:pos x="connsiteX1" y="connsiteY1"/>
              </a:cxn>
            </a:cxnLst>
            <a:rect l="l" t="t" r="r" b="b"/>
            <a:pathLst>
              <a:path w="9496269">
                <a:moveTo>
                  <a:pt x="0" y="0"/>
                </a:moveTo>
                <a:lnTo>
                  <a:pt x="9496269" y="0"/>
                </a:lnTo>
              </a:path>
            </a:pathLst>
          </a:custGeom>
          <a:noFill/>
          <a:ln>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B9B633AC-97F5-4CFE-83BD-F57EDC1AE7D7}"/>
              </a:ext>
            </a:extLst>
          </p:cNvPr>
          <p:cNvSpPr/>
          <p:nvPr/>
        </p:nvSpPr>
        <p:spPr>
          <a:xfrm>
            <a:off x="980101" y="5960177"/>
            <a:ext cx="9496269" cy="0"/>
          </a:xfrm>
          <a:custGeom>
            <a:avLst/>
            <a:gdLst>
              <a:gd name="connsiteX0" fmla="*/ 0 w 9496269"/>
              <a:gd name="connsiteY0" fmla="*/ 0 h 0"/>
              <a:gd name="connsiteX1" fmla="*/ 9496269 w 9496269"/>
              <a:gd name="connsiteY1" fmla="*/ 0 h 0"/>
            </a:gdLst>
            <a:ahLst/>
            <a:cxnLst>
              <a:cxn ang="0">
                <a:pos x="connsiteX0" y="connsiteY0"/>
              </a:cxn>
              <a:cxn ang="0">
                <a:pos x="connsiteX1" y="connsiteY1"/>
              </a:cxn>
            </a:cxnLst>
            <a:rect l="l" t="t" r="r" b="b"/>
            <a:pathLst>
              <a:path w="9496269">
                <a:moveTo>
                  <a:pt x="0" y="0"/>
                </a:moveTo>
                <a:lnTo>
                  <a:pt x="9496269" y="0"/>
                </a:lnTo>
              </a:path>
            </a:pathLst>
          </a:custGeom>
          <a:no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15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36AF-C9EA-40F0-A0BE-94040B68639B}"/>
              </a:ext>
            </a:extLst>
          </p:cNvPr>
          <p:cNvSpPr>
            <a:spLocks noGrp="1"/>
          </p:cNvSpPr>
          <p:nvPr>
            <p:ph type="title"/>
          </p:nvPr>
        </p:nvSpPr>
        <p:spPr>
          <a:xfrm>
            <a:off x="391445" y="385592"/>
            <a:ext cx="9518744" cy="407729"/>
          </a:xfrm>
        </p:spPr>
        <p:txBody>
          <a:bodyPr/>
          <a:lstStyle/>
          <a:p>
            <a:r>
              <a:rPr lang="en-IN">
                <a:latin typeface="Arial"/>
                <a:cs typeface="Arial"/>
              </a:rPr>
              <a:t>Mumbai Mirror &amp; NBT Delhi : </a:t>
            </a:r>
            <a:r>
              <a:rPr lang="en-IN" sz="2400" i="1">
                <a:latin typeface="Arial"/>
                <a:cs typeface="Arial"/>
              </a:rPr>
              <a:t>Brand’s Request</a:t>
            </a:r>
            <a:endParaRPr lang="en-IN" i="1"/>
          </a:p>
        </p:txBody>
      </p:sp>
      <p:sp>
        <p:nvSpPr>
          <p:cNvPr id="4" name="TextBox 3">
            <a:extLst>
              <a:ext uri="{FF2B5EF4-FFF2-40B4-BE49-F238E27FC236}">
                <a16:creationId xmlns:a16="http://schemas.microsoft.com/office/drawing/2014/main" id="{191A8622-C883-2263-1A55-E5C6AF050A0D}"/>
              </a:ext>
            </a:extLst>
          </p:cNvPr>
          <p:cNvSpPr txBox="1"/>
          <p:nvPr/>
        </p:nvSpPr>
        <p:spPr>
          <a:xfrm>
            <a:off x="678259" y="2169134"/>
            <a:ext cx="5063907" cy="1077218"/>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tabLst>
                <a:tab pos="2417763" algn="l"/>
              </a:tabLst>
            </a:pPr>
            <a:r>
              <a:rPr lang="en-US"/>
              <a:t>Print order 	: 1.0  to 1.6 Lakh</a:t>
            </a:r>
          </a:p>
          <a:p>
            <a:pPr marL="285750" indent="-285750" defTabSz="866775">
              <a:spcAft>
                <a:spcPts val="600"/>
              </a:spcAft>
              <a:buFont typeface="Arial" panose="020B0604020202020204" pitchFamily="34" charset="0"/>
              <a:buChar char="•"/>
              <a:tabLst>
                <a:tab pos="2417763" algn="l"/>
              </a:tabLst>
            </a:pPr>
            <a:r>
              <a:rPr lang="en-US"/>
              <a:t>ET PO reduction	: 0.90 to 1.5 Lakh</a:t>
            </a:r>
            <a:endParaRPr lang="en-US">
              <a:ea typeface="Calibri"/>
              <a:cs typeface="Calibri"/>
            </a:endParaRPr>
          </a:p>
          <a:p>
            <a:pPr marL="285750" indent="-285750" defTabSz="866775">
              <a:spcAft>
                <a:spcPts val="600"/>
              </a:spcAft>
              <a:buFont typeface="Arial" panose="020B0604020202020204" pitchFamily="34" charset="0"/>
              <a:buChar char="•"/>
              <a:tabLst>
                <a:tab pos="2417763" algn="l"/>
              </a:tabLst>
            </a:pPr>
            <a:r>
              <a:rPr lang="en-US"/>
              <a:t>LPR demanded	: Midnight</a:t>
            </a:r>
            <a:endParaRPr lang="en-US">
              <a:ea typeface="Calibri"/>
              <a:cs typeface="Calibri"/>
            </a:endParaRPr>
          </a:p>
        </p:txBody>
      </p:sp>
      <p:sp>
        <p:nvSpPr>
          <p:cNvPr id="6" name="TextBox 5">
            <a:extLst>
              <a:ext uri="{FF2B5EF4-FFF2-40B4-BE49-F238E27FC236}">
                <a16:creationId xmlns:a16="http://schemas.microsoft.com/office/drawing/2014/main" id="{A2D01CC0-6435-3E06-AA00-F908836C8C68}"/>
              </a:ext>
            </a:extLst>
          </p:cNvPr>
          <p:cNvSpPr txBox="1"/>
          <p:nvPr/>
        </p:nvSpPr>
        <p:spPr>
          <a:xfrm>
            <a:off x="678259" y="4606699"/>
            <a:ext cx="5021501" cy="1592744"/>
          </a:xfrm>
          <a:prstGeom prst="rect">
            <a:avLst/>
          </a:prstGeom>
          <a:noFill/>
        </p:spPr>
        <p:txBody>
          <a:bodyPr wrap="square">
            <a:spAutoFit/>
          </a:bodyPr>
          <a:lstStyle/>
          <a:p>
            <a:pPr marL="285750" indent="-285750">
              <a:spcAft>
                <a:spcPts val="300"/>
              </a:spcAft>
              <a:buFont typeface="Arial" panose="020B0604020202020204" pitchFamily="34" charset="0"/>
              <a:buChar char="•"/>
              <a:tabLst>
                <a:tab pos="2417763" algn="l"/>
              </a:tabLst>
            </a:pPr>
            <a:r>
              <a:rPr lang="en-US"/>
              <a:t>TOI midnight LPR with ~50 Minutes delay</a:t>
            </a:r>
          </a:p>
          <a:p>
            <a:pPr marL="285750" indent="-285750">
              <a:spcAft>
                <a:spcPts val="300"/>
              </a:spcAft>
              <a:buFont typeface="Arial" panose="020B0604020202020204" pitchFamily="34" charset="0"/>
              <a:buChar char="•"/>
              <a:tabLst>
                <a:tab pos="2417763" algn="l"/>
              </a:tabLst>
            </a:pPr>
            <a:r>
              <a:rPr lang="en-US"/>
              <a:t>ET midnight LPR with ~30 Minutes delay</a:t>
            </a:r>
          </a:p>
          <a:p>
            <a:pPr marL="285750" indent="-285750">
              <a:spcAft>
                <a:spcPts val="300"/>
              </a:spcAft>
              <a:buFont typeface="Arial" panose="020B0604020202020204" pitchFamily="34" charset="0"/>
              <a:buChar char="•"/>
              <a:tabLst>
                <a:tab pos="2417763" algn="l"/>
              </a:tabLst>
            </a:pPr>
            <a:r>
              <a:rPr lang="en-US"/>
              <a:t>Mirror copy flow starts after : 00:30 </a:t>
            </a:r>
            <a:r>
              <a:rPr lang="en-US" baseline="-25000"/>
              <a:t>(RMD to confirm)</a:t>
            </a:r>
          </a:p>
          <a:p>
            <a:pPr marL="285750" indent="-285750">
              <a:spcAft>
                <a:spcPts val="300"/>
              </a:spcAft>
              <a:buFont typeface="Arial" panose="020B0604020202020204" pitchFamily="34" charset="0"/>
              <a:buChar char="•"/>
              <a:tabLst>
                <a:tab pos="2417763" algn="l"/>
              </a:tabLst>
            </a:pPr>
            <a:r>
              <a:rPr lang="en-US"/>
              <a:t>Increased complexity with GNP jackets both in TOI &amp; ET</a:t>
            </a:r>
          </a:p>
        </p:txBody>
      </p:sp>
      <p:graphicFrame>
        <p:nvGraphicFramePr>
          <p:cNvPr id="13" name="Table 12">
            <a:extLst>
              <a:ext uri="{FF2B5EF4-FFF2-40B4-BE49-F238E27FC236}">
                <a16:creationId xmlns:a16="http://schemas.microsoft.com/office/drawing/2014/main" id="{86296070-D0C2-A3E4-272D-7947AF7F6721}"/>
              </a:ext>
            </a:extLst>
          </p:cNvPr>
          <p:cNvGraphicFramePr>
            <a:graphicFrameLocks noGrp="1"/>
          </p:cNvGraphicFramePr>
          <p:nvPr>
            <p:extLst>
              <p:ext uri="{D42A27DB-BD31-4B8C-83A1-F6EECF244321}">
                <p14:modId xmlns:p14="http://schemas.microsoft.com/office/powerpoint/2010/main" val="3094227251"/>
              </p:ext>
            </p:extLst>
          </p:nvPr>
        </p:nvGraphicFramePr>
        <p:xfrm>
          <a:off x="7159293" y="2545516"/>
          <a:ext cx="3158824" cy="1270408"/>
        </p:xfrm>
        <a:graphic>
          <a:graphicData uri="http://schemas.openxmlformats.org/drawingml/2006/table">
            <a:tbl>
              <a:tblPr firstRow="1" firstCol="1" bandRow="1"/>
              <a:tblGrid>
                <a:gridCol w="1774134">
                  <a:extLst>
                    <a:ext uri="{9D8B030D-6E8A-4147-A177-3AD203B41FA5}">
                      <a16:colId xmlns:a16="http://schemas.microsoft.com/office/drawing/2014/main" val="1559834828"/>
                    </a:ext>
                  </a:extLst>
                </a:gridCol>
                <a:gridCol w="1384690">
                  <a:extLst>
                    <a:ext uri="{9D8B030D-6E8A-4147-A177-3AD203B41FA5}">
                      <a16:colId xmlns:a16="http://schemas.microsoft.com/office/drawing/2014/main" val="255673430"/>
                    </a:ext>
                  </a:extLst>
                </a:gridCol>
              </a:tblGrid>
              <a:tr h="203608">
                <a:tc>
                  <a:txBody>
                    <a:bodyPr/>
                    <a:lstStyle/>
                    <a:p>
                      <a:pPr algn="ctr"/>
                      <a:r>
                        <a:rPr lang="en-US" sz="1200" b="0">
                          <a:solidFill>
                            <a:schemeClr val="bg1"/>
                          </a:solidFill>
                          <a:effectLst/>
                          <a:latin typeface="Aptos"/>
                          <a:ea typeface="Aptos" panose="020B0004020202020204" pitchFamily="34" charset="0"/>
                          <a:cs typeface="Aptos" panose="020B0004020202020204" pitchFamily="34" charset="0"/>
                        </a:rPr>
                        <a:t>NBT Editions</a:t>
                      </a:r>
                      <a:endParaRPr lang="en-US" sz="1400" b="0">
                        <a:solidFill>
                          <a:schemeClr val="bg1"/>
                        </a:solidFill>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0">
                          <a:solidFill>
                            <a:schemeClr val="bg1"/>
                          </a:solidFill>
                          <a:effectLst/>
                          <a:latin typeface="Aptos"/>
                          <a:ea typeface="Aptos" panose="020B0004020202020204" pitchFamily="34" charset="0"/>
                          <a:cs typeface="Aptos" panose="020B0004020202020204" pitchFamily="34" charset="0"/>
                        </a:rPr>
                        <a:t>Current LPRS</a:t>
                      </a:r>
                      <a:endParaRPr lang="en-US" sz="1400" b="0">
                        <a:solidFill>
                          <a:schemeClr val="bg1"/>
                        </a:solidFill>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61892862"/>
                  </a:ext>
                </a:extLst>
              </a:tr>
              <a:tr h="210320">
                <a:tc>
                  <a:txBody>
                    <a:bodyPr/>
                    <a:lstStyle/>
                    <a:p>
                      <a:r>
                        <a:rPr lang="en-US" sz="1400">
                          <a:effectLst/>
                          <a:latin typeface="Aptos"/>
                          <a:ea typeface="Aptos" panose="020B0004020202020204" pitchFamily="34" charset="0"/>
                          <a:cs typeface="Aptos" panose="020B0004020202020204" pitchFamily="34" charset="0"/>
                        </a:rPr>
                        <a:t>Delhi Mahanagar</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a:r>
                        <a:rPr lang="en-US" sz="1400">
                          <a:effectLst/>
                          <a:latin typeface="Aptos"/>
                          <a:ea typeface="Aptos" panose="020B0004020202020204" pitchFamily="34" charset="0"/>
                          <a:cs typeface="Aptos" panose="020B0004020202020204" pitchFamily="34" charset="0"/>
                        </a:rPr>
                        <a:t>23:00</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91158839"/>
                  </a:ext>
                </a:extLst>
              </a:tr>
              <a:tr h="210320">
                <a:tc>
                  <a:txBody>
                    <a:bodyPr/>
                    <a:lstStyle/>
                    <a:p>
                      <a:r>
                        <a:rPr lang="en-US" sz="1400">
                          <a:effectLst/>
                          <a:latin typeface="Aptos"/>
                          <a:ea typeface="Aptos" panose="020B0004020202020204" pitchFamily="34" charset="0"/>
                          <a:cs typeface="Aptos" panose="020B0004020202020204" pitchFamily="34" charset="0"/>
                        </a:rPr>
                        <a:t>Noida</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a:r>
                        <a:rPr lang="en-US" sz="1400">
                          <a:effectLst/>
                          <a:latin typeface="Aptos"/>
                          <a:ea typeface="Aptos" panose="020B0004020202020204" pitchFamily="34" charset="0"/>
                          <a:cs typeface="Aptos" panose="020B0004020202020204" pitchFamily="34" charset="0"/>
                        </a:rPr>
                        <a:t>22:45</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76813076"/>
                  </a:ext>
                </a:extLst>
              </a:tr>
              <a:tr h="210320">
                <a:tc>
                  <a:txBody>
                    <a:bodyPr/>
                    <a:lstStyle/>
                    <a:p>
                      <a:r>
                        <a:rPr lang="en-US" sz="1400">
                          <a:effectLst/>
                          <a:latin typeface="Aptos"/>
                          <a:ea typeface="Aptos" panose="020B0004020202020204" pitchFamily="34" charset="0"/>
                          <a:cs typeface="Aptos" panose="020B0004020202020204" pitchFamily="34" charset="0"/>
                        </a:rPr>
                        <a:t>Ghaziabad</a:t>
                      </a:r>
                      <a:endParaRPr lang="en-US" sz="16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a:r>
                        <a:rPr lang="en-US" sz="1400">
                          <a:effectLst/>
                          <a:latin typeface="Aptos"/>
                          <a:ea typeface="Aptos" panose="020B0004020202020204" pitchFamily="34" charset="0"/>
                          <a:cs typeface="Aptos" panose="020B0004020202020204" pitchFamily="34" charset="0"/>
                        </a:rPr>
                        <a:t>22:45</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19085010"/>
                  </a:ext>
                </a:extLst>
              </a:tr>
              <a:tr h="210320">
                <a:tc>
                  <a:txBody>
                    <a:bodyPr/>
                    <a:lstStyle/>
                    <a:p>
                      <a:r>
                        <a:rPr lang="en-US" sz="1400">
                          <a:effectLst/>
                          <a:latin typeface="Aptos"/>
                          <a:ea typeface="Aptos" panose="020B0004020202020204" pitchFamily="34" charset="0"/>
                          <a:cs typeface="Aptos" panose="020B0004020202020204" pitchFamily="34" charset="0"/>
                        </a:rPr>
                        <a:t>Faridabad</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a:r>
                        <a:rPr lang="en-US" sz="1400">
                          <a:effectLst/>
                          <a:latin typeface="Aptos"/>
                          <a:ea typeface="Aptos" panose="020B0004020202020204" pitchFamily="34" charset="0"/>
                          <a:cs typeface="Aptos" panose="020B0004020202020204" pitchFamily="34" charset="0"/>
                        </a:rPr>
                        <a:t>22:00</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22798495"/>
                  </a:ext>
                </a:extLst>
              </a:tr>
              <a:tr h="210320">
                <a:tc>
                  <a:txBody>
                    <a:bodyPr/>
                    <a:lstStyle/>
                    <a:p>
                      <a:r>
                        <a:rPr lang="en-US" sz="1400">
                          <a:effectLst/>
                          <a:latin typeface="Aptos"/>
                          <a:ea typeface="Aptos" panose="020B0004020202020204" pitchFamily="34" charset="0"/>
                          <a:cs typeface="Aptos" panose="020B0004020202020204" pitchFamily="34" charset="0"/>
                        </a:rPr>
                        <a:t>Gurgaon</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a:r>
                        <a:rPr lang="en-US" sz="1400">
                          <a:effectLst/>
                          <a:latin typeface="Aptos"/>
                          <a:ea typeface="Aptos" panose="020B0004020202020204" pitchFamily="34" charset="0"/>
                          <a:cs typeface="Aptos" panose="020B0004020202020204" pitchFamily="34" charset="0"/>
                        </a:rPr>
                        <a:t>22:00</a:t>
                      </a:r>
                      <a:endParaRPr lang="en-US" sz="1600">
                        <a:effectLst/>
                        <a:latin typeface="Aptos"/>
                        <a:ea typeface="Aptos" panose="020B0004020202020204" pitchFamily="34" charset="0"/>
                        <a:cs typeface="Aptos" panose="020B00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14723852"/>
                  </a:ext>
                </a:extLst>
              </a:tr>
            </a:tbl>
          </a:graphicData>
        </a:graphic>
      </p:graphicFrame>
      <p:sp>
        <p:nvSpPr>
          <p:cNvPr id="12" name="Freeform: Shape 11">
            <a:extLst>
              <a:ext uri="{FF2B5EF4-FFF2-40B4-BE49-F238E27FC236}">
                <a16:creationId xmlns:a16="http://schemas.microsoft.com/office/drawing/2014/main" id="{C07E389C-D7E4-4DB5-81E1-C8BC255DB7EF}"/>
              </a:ext>
            </a:extLst>
          </p:cNvPr>
          <p:cNvSpPr/>
          <p:nvPr/>
        </p:nvSpPr>
        <p:spPr>
          <a:xfrm>
            <a:off x="391445" y="1288444"/>
            <a:ext cx="5381240"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5F3DE34-E7D1-4600-8F78-1A6DAC51F4BC}"/>
              </a:ext>
            </a:extLst>
          </p:cNvPr>
          <p:cNvSpPr txBox="1"/>
          <p:nvPr/>
        </p:nvSpPr>
        <p:spPr>
          <a:xfrm>
            <a:off x="1480377" y="1293126"/>
            <a:ext cx="3181572" cy="369332"/>
          </a:xfrm>
          <a:prstGeom prst="rect">
            <a:avLst/>
          </a:prstGeom>
          <a:solidFill>
            <a:schemeClr val="bg1">
              <a:lumMod val="85000"/>
            </a:schemeClr>
          </a:solidFill>
        </p:spPr>
        <p:txBody>
          <a:bodyPr wrap="square">
            <a:spAutoFit/>
          </a:bodyPr>
          <a:lstStyle/>
          <a:p>
            <a:pPr algn="ctr"/>
            <a:r>
              <a:rPr lang="en-IN" sz="1800" b="1">
                <a:effectLst/>
                <a:latin typeface="Aptos" panose="020B0004020202020204" pitchFamily="34" charset="0"/>
                <a:ea typeface="Aptos" panose="020B0004020202020204" pitchFamily="34" charset="0"/>
                <a:cs typeface="Aptos" panose="020B0004020202020204" pitchFamily="34" charset="0"/>
              </a:rPr>
              <a:t>Mumbai Mirror</a:t>
            </a:r>
          </a:p>
        </p:txBody>
      </p:sp>
      <p:sp>
        <p:nvSpPr>
          <p:cNvPr id="17" name="Freeform: Shape 16">
            <a:extLst>
              <a:ext uri="{FF2B5EF4-FFF2-40B4-BE49-F238E27FC236}">
                <a16:creationId xmlns:a16="http://schemas.microsoft.com/office/drawing/2014/main" id="{30EFEA7E-1958-4371-923D-77DA834183FF}"/>
              </a:ext>
            </a:extLst>
          </p:cNvPr>
          <p:cNvSpPr/>
          <p:nvPr/>
        </p:nvSpPr>
        <p:spPr>
          <a:xfrm>
            <a:off x="478871" y="3527232"/>
            <a:ext cx="5373289"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EBC3508-5CCE-4D37-B186-1AA0BA856227}"/>
              </a:ext>
            </a:extLst>
          </p:cNvPr>
          <p:cNvSpPr txBox="1"/>
          <p:nvPr/>
        </p:nvSpPr>
        <p:spPr>
          <a:xfrm>
            <a:off x="1439188" y="4203739"/>
            <a:ext cx="3538330" cy="338554"/>
          </a:xfrm>
          <a:prstGeom prst="rect">
            <a:avLst/>
          </a:prstGeom>
          <a:noFill/>
        </p:spPr>
        <p:txBody>
          <a:bodyPr wrap="square">
            <a:spAutoFit/>
          </a:bodyPr>
          <a:lstStyle/>
          <a:p>
            <a:pPr algn="ctr"/>
            <a:r>
              <a:rPr lang="en-US" sz="1600" u="sng"/>
              <a:t>Challenges on midnight LPRs for Mirror </a:t>
            </a:r>
            <a:endParaRPr lang="en-IN" sz="1600" u="sng"/>
          </a:p>
        </p:txBody>
      </p:sp>
      <p:sp>
        <p:nvSpPr>
          <p:cNvPr id="19" name="Freeform: Shape 18">
            <a:extLst>
              <a:ext uri="{FF2B5EF4-FFF2-40B4-BE49-F238E27FC236}">
                <a16:creationId xmlns:a16="http://schemas.microsoft.com/office/drawing/2014/main" id="{1EA61189-70DC-4F23-BDA7-7E99069385DF}"/>
              </a:ext>
            </a:extLst>
          </p:cNvPr>
          <p:cNvSpPr/>
          <p:nvPr/>
        </p:nvSpPr>
        <p:spPr>
          <a:xfrm>
            <a:off x="478871" y="6219412"/>
            <a:ext cx="5381240"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id="{C38653BE-B9B2-44E6-9241-41A8F8B329B7}"/>
              </a:ext>
            </a:extLst>
          </p:cNvPr>
          <p:cNvSpPr/>
          <p:nvPr/>
        </p:nvSpPr>
        <p:spPr>
          <a:xfrm rot="5400000" flipV="1">
            <a:off x="3819643" y="3732726"/>
            <a:ext cx="4921599"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id="{4B0F2EAB-C21A-4DDE-881B-DA64ED567936}"/>
              </a:ext>
            </a:extLst>
          </p:cNvPr>
          <p:cNvSpPr/>
          <p:nvPr/>
        </p:nvSpPr>
        <p:spPr>
          <a:xfrm>
            <a:off x="6723334" y="1288444"/>
            <a:ext cx="5012830"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62E7D2B-4D75-42E1-A38D-AC1314134BF1}"/>
              </a:ext>
            </a:extLst>
          </p:cNvPr>
          <p:cNvSpPr txBox="1"/>
          <p:nvPr/>
        </p:nvSpPr>
        <p:spPr>
          <a:xfrm>
            <a:off x="7740704" y="1293126"/>
            <a:ext cx="3181572" cy="369332"/>
          </a:xfrm>
          <a:prstGeom prst="rect">
            <a:avLst/>
          </a:prstGeom>
          <a:solidFill>
            <a:schemeClr val="bg1">
              <a:lumMod val="85000"/>
            </a:schemeClr>
          </a:solidFill>
        </p:spPr>
        <p:txBody>
          <a:bodyPr wrap="square">
            <a:spAutoFit/>
          </a:bodyPr>
          <a:lstStyle/>
          <a:p>
            <a:pPr algn="ctr"/>
            <a:r>
              <a:rPr lang="en-US" sz="1800" b="1">
                <a:effectLst/>
                <a:latin typeface="Aptos" panose="020B0004020202020204" pitchFamily="34" charset="0"/>
                <a:ea typeface="Aptos" panose="020B0004020202020204" pitchFamily="34" charset="0"/>
                <a:cs typeface="Aptos" panose="020B0004020202020204" pitchFamily="34" charset="0"/>
              </a:rPr>
              <a:t>NBT Delhi</a:t>
            </a:r>
          </a:p>
        </p:txBody>
      </p:sp>
      <p:sp>
        <p:nvSpPr>
          <p:cNvPr id="23" name="TextBox 22">
            <a:extLst>
              <a:ext uri="{FF2B5EF4-FFF2-40B4-BE49-F238E27FC236}">
                <a16:creationId xmlns:a16="http://schemas.microsoft.com/office/drawing/2014/main" id="{A933AB84-69A8-4E51-A1B1-E91FBD9507F9}"/>
              </a:ext>
            </a:extLst>
          </p:cNvPr>
          <p:cNvSpPr txBox="1"/>
          <p:nvPr/>
        </p:nvSpPr>
        <p:spPr>
          <a:xfrm>
            <a:off x="6628220" y="4606699"/>
            <a:ext cx="5012830" cy="1554272"/>
          </a:xfrm>
          <a:prstGeom prst="rect">
            <a:avLst/>
          </a:prstGeom>
          <a:noFill/>
        </p:spPr>
        <p:txBody>
          <a:bodyPr wrap="square">
            <a:spAutoFit/>
          </a:bodyPr>
          <a:lstStyle/>
          <a:p>
            <a:pPr marL="285750" indent="-285750">
              <a:spcAft>
                <a:spcPts val="300"/>
              </a:spcAft>
              <a:buFont typeface="Arial" panose="020B0604020202020204" pitchFamily="34" charset="0"/>
              <a:buChar char="•"/>
            </a:pPr>
            <a:r>
              <a:rPr lang="en-US"/>
              <a:t>Late Print start of NBT to be confirmed by RMD</a:t>
            </a:r>
          </a:p>
          <a:p>
            <a:pPr marL="285750" indent="-285750">
              <a:spcAft>
                <a:spcPts val="300"/>
              </a:spcAft>
              <a:buFont typeface="Arial" panose="020B0604020202020204" pitchFamily="34" charset="0"/>
              <a:buChar char="•"/>
            </a:pPr>
            <a:r>
              <a:rPr lang="en-US"/>
              <a:t>Impacts single book delivery (ballooning) for NBT NCR (Ghaziabad / Noida) editions</a:t>
            </a:r>
          </a:p>
          <a:p>
            <a:pPr marL="285750" indent="-285750">
              <a:spcAft>
                <a:spcPts val="300"/>
              </a:spcAft>
              <a:buFont typeface="Arial" panose="020B0604020202020204" pitchFamily="34" charset="0"/>
              <a:buChar char="•"/>
            </a:pPr>
            <a:r>
              <a:rPr lang="en-US"/>
              <a:t>Impacts the print start of TOI Capital, Noida, and Gurugram editions.</a:t>
            </a:r>
            <a:endParaRPr lang="en-IN"/>
          </a:p>
        </p:txBody>
      </p:sp>
      <p:sp>
        <p:nvSpPr>
          <p:cNvPr id="24" name="Freeform: Shape 23">
            <a:extLst>
              <a:ext uri="{FF2B5EF4-FFF2-40B4-BE49-F238E27FC236}">
                <a16:creationId xmlns:a16="http://schemas.microsoft.com/office/drawing/2014/main" id="{8B6FFB3C-2196-46E4-BC66-5C935055A1B7}"/>
              </a:ext>
            </a:extLst>
          </p:cNvPr>
          <p:cNvSpPr/>
          <p:nvPr/>
        </p:nvSpPr>
        <p:spPr>
          <a:xfrm>
            <a:off x="6825075" y="6219412"/>
            <a:ext cx="5012830"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34942B6-ADED-BB68-22B8-8EDBDD456CEE}"/>
              </a:ext>
            </a:extLst>
          </p:cNvPr>
          <p:cNvSpPr txBox="1"/>
          <p:nvPr/>
        </p:nvSpPr>
        <p:spPr>
          <a:xfrm>
            <a:off x="678259" y="1753918"/>
            <a:ext cx="2297058" cy="369332"/>
          </a:xfrm>
          <a:prstGeom prst="rect">
            <a:avLst/>
          </a:prstGeom>
          <a:noFill/>
        </p:spPr>
        <p:txBody>
          <a:bodyPr wrap="square">
            <a:spAutoFit/>
          </a:bodyPr>
          <a:lstStyle/>
          <a:p>
            <a:r>
              <a:rPr lang="en-US" b="1"/>
              <a:t>Brand Proposal</a:t>
            </a:r>
          </a:p>
        </p:txBody>
      </p:sp>
      <p:sp>
        <p:nvSpPr>
          <p:cNvPr id="8" name="TextBox 7">
            <a:extLst>
              <a:ext uri="{FF2B5EF4-FFF2-40B4-BE49-F238E27FC236}">
                <a16:creationId xmlns:a16="http://schemas.microsoft.com/office/drawing/2014/main" id="{DC906B82-4035-F175-37A6-D9E9B7D7E29D}"/>
              </a:ext>
            </a:extLst>
          </p:cNvPr>
          <p:cNvSpPr txBox="1"/>
          <p:nvPr/>
        </p:nvSpPr>
        <p:spPr>
          <a:xfrm>
            <a:off x="7087731" y="2116152"/>
            <a:ext cx="4281268" cy="369332"/>
          </a:xfrm>
          <a:prstGeom prst="rect">
            <a:avLst/>
          </a:prstGeom>
          <a:noFill/>
        </p:spPr>
        <p:txBody>
          <a:bodyPr wrap="square">
            <a:spAutoFit/>
          </a:bodyPr>
          <a:lstStyle/>
          <a:p>
            <a:r>
              <a:rPr lang="en-US"/>
              <a:t>Advance LPRS for all NBT Delhi editions</a:t>
            </a:r>
          </a:p>
        </p:txBody>
      </p:sp>
      <p:sp>
        <p:nvSpPr>
          <p:cNvPr id="25" name="TextBox 24">
            <a:extLst>
              <a:ext uri="{FF2B5EF4-FFF2-40B4-BE49-F238E27FC236}">
                <a16:creationId xmlns:a16="http://schemas.microsoft.com/office/drawing/2014/main" id="{B212DF73-2B5D-2747-B514-7EAFA1BB63F8}"/>
              </a:ext>
            </a:extLst>
          </p:cNvPr>
          <p:cNvSpPr txBox="1"/>
          <p:nvPr/>
        </p:nvSpPr>
        <p:spPr>
          <a:xfrm>
            <a:off x="7249628" y="4203739"/>
            <a:ext cx="3538330" cy="338554"/>
          </a:xfrm>
          <a:prstGeom prst="rect">
            <a:avLst/>
          </a:prstGeom>
          <a:noFill/>
        </p:spPr>
        <p:txBody>
          <a:bodyPr wrap="square">
            <a:spAutoFit/>
          </a:bodyPr>
          <a:lstStyle/>
          <a:p>
            <a:pPr algn="ctr"/>
            <a:r>
              <a:rPr lang="en-US" sz="1600" u="sng"/>
              <a:t>Challenges on advancing LPR </a:t>
            </a:r>
            <a:endParaRPr lang="en-IN" sz="1600" u="sng"/>
          </a:p>
        </p:txBody>
      </p:sp>
      <p:sp>
        <p:nvSpPr>
          <p:cNvPr id="26" name="Freeform: Shape 25">
            <a:extLst>
              <a:ext uri="{FF2B5EF4-FFF2-40B4-BE49-F238E27FC236}">
                <a16:creationId xmlns:a16="http://schemas.microsoft.com/office/drawing/2014/main" id="{232C3387-C003-E99A-C846-E96F5FBCA6AD}"/>
              </a:ext>
            </a:extLst>
          </p:cNvPr>
          <p:cNvSpPr/>
          <p:nvPr/>
        </p:nvSpPr>
        <p:spPr>
          <a:xfrm>
            <a:off x="6565815" y="4093740"/>
            <a:ext cx="4947019" cy="45719"/>
          </a:xfrm>
          <a:custGeom>
            <a:avLst/>
            <a:gdLst>
              <a:gd name="connsiteX0" fmla="*/ 0 w 4904509"/>
              <a:gd name="connsiteY0" fmla="*/ 0 h 0"/>
              <a:gd name="connsiteX1" fmla="*/ 4904509 w 4904509"/>
              <a:gd name="connsiteY1" fmla="*/ 0 h 0"/>
            </a:gdLst>
            <a:ahLst/>
            <a:cxnLst>
              <a:cxn ang="0">
                <a:pos x="connsiteX0" y="connsiteY0"/>
              </a:cxn>
              <a:cxn ang="0">
                <a:pos x="connsiteX1" y="connsiteY1"/>
              </a:cxn>
            </a:cxnLst>
            <a:rect l="l" t="t" r="r" b="b"/>
            <a:pathLst>
              <a:path w="4904509">
                <a:moveTo>
                  <a:pt x="0" y="0"/>
                </a:moveTo>
                <a:lnTo>
                  <a:pt x="4904509" y="0"/>
                </a:lnTo>
              </a:path>
            </a:pathLst>
          </a:cu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98121BC7-9B87-46AF-BE8B-96B633864F2A}"/>
              </a:ext>
            </a:extLst>
          </p:cNvPr>
          <p:cNvSpPr txBox="1"/>
          <p:nvPr/>
        </p:nvSpPr>
        <p:spPr>
          <a:xfrm>
            <a:off x="7087731" y="1753918"/>
            <a:ext cx="2297058" cy="369332"/>
          </a:xfrm>
          <a:prstGeom prst="rect">
            <a:avLst/>
          </a:prstGeom>
          <a:noFill/>
        </p:spPr>
        <p:txBody>
          <a:bodyPr wrap="square">
            <a:spAutoFit/>
          </a:bodyPr>
          <a:lstStyle/>
          <a:p>
            <a:r>
              <a:rPr lang="en-US" b="1"/>
              <a:t>Brand Proposal</a:t>
            </a:r>
          </a:p>
        </p:txBody>
      </p:sp>
      <p:sp>
        <p:nvSpPr>
          <p:cNvPr id="30" name="TextBox 29">
            <a:extLst>
              <a:ext uri="{FF2B5EF4-FFF2-40B4-BE49-F238E27FC236}">
                <a16:creationId xmlns:a16="http://schemas.microsoft.com/office/drawing/2014/main" id="{29274614-C38A-4F19-83E6-02FFE35E72EB}"/>
              </a:ext>
            </a:extLst>
          </p:cNvPr>
          <p:cNvSpPr txBox="1"/>
          <p:nvPr/>
        </p:nvSpPr>
        <p:spPr>
          <a:xfrm>
            <a:off x="651222" y="3722735"/>
            <a:ext cx="5188644" cy="369332"/>
          </a:xfrm>
          <a:prstGeom prst="rect">
            <a:avLst/>
          </a:prstGeom>
          <a:noFill/>
        </p:spPr>
        <p:txBody>
          <a:bodyPr wrap="square">
            <a:spAutoFit/>
          </a:bodyPr>
          <a:lstStyle/>
          <a:p>
            <a:pPr defTabSz="866775">
              <a:spcAft>
                <a:spcPts val="600"/>
              </a:spcAft>
              <a:tabLst>
                <a:tab pos="2417763" algn="l"/>
              </a:tabLst>
            </a:pPr>
            <a:r>
              <a:rPr lang="en-US" b="1"/>
              <a:t>LPR proposed by production  : 23:00</a:t>
            </a:r>
            <a:endParaRPr lang="en-US" b="1">
              <a:ea typeface="Calibri"/>
              <a:cs typeface="Calibri"/>
            </a:endParaRPr>
          </a:p>
        </p:txBody>
      </p:sp>
    </p:spTree>
    <p:extLst>
      <p:ext uri="{BB962C8B-B14F-4D97-AF65-F5344CB8AC3E}">
        <p14:creationId xmlns:p14="http://schemas.microsoft.com/office/powerpoint/2010/main" val="8012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894B-860F-4849-9ED3-1530A215F4C7}"/>
              </a:ext>
            </a:extLst>
          </p:cNvPr>
          <p:cNvSpPr>
            <a:spLocks noGrp="1"/>
          </p:cNvSpPr>
          <p:nvPr>
            <p:ph type="title"/>
          </p:nvPr>
        </p:nvSpPr>
        <p:spPr/>
        <p:txBody>
          <a:bodyPr/>
          <a:lstStyle/>
          <a:p>
            <a:r>
              <a:rPr lang="en-IN"/>
              <a:t>Kandivali : </a:t>
            </a:r>
            <a:r>
              <a:rPr lang="en-IN" sz="2400" i="1"/>
              <a:t>PO, LPR &amp; GNP</a:t>
            </a:r>
            <a:endParaRPr lang="en-IN" i="1"/>
          </a:p>
        </p:txBody>
      </p:sp>
      <p:graphicFrame>
        <p:nvGraphicFramePr>
          <p:cNvPr id="3" name="Table 2">
            <a:extLst>
              <a:ext uri="{FF2B5EF4-FFF2-40B4-BE49-F238E27FC236}">
                <a16:creationId xmlns:a16="http://schemas.microsoft.com/office/drawing/2014/main" id="{94C449D8-CA67-4B80-B161-F7629A35CF41}"/>
              </a:ext>
            </a:extLst>
          </p:cNvPr>
          <p:cNvGraphicFramePr>
            <a:graphicFrameLocks noGrp="1"/>
          </p:cNvGraphicFramePr>
          <p:nvPr>
            <p:extLst>
              <p:ext uri="{D42A27DB-BD31-4B8C-83A1-F6EECF244321}">
                <p14:modId xmlns:p14="http://schemas.microsoft.com/office/powerpoint/2010/main" val="1946889233"/>
              </p:ext>
            </p:extLst>
          </p:nvPr>
        </p:nvGraphicFramePr>
        <p:xfrm>
          <a:off x="385263" y="1008746"/>
          <a:ext cx="9350828" cy="5310966"/>
        </p:xfrm>
        <a:graphic>
          <a:graphicData uri="http://schemas.openxmlformats.org/drawingml/2006/table">
            <a:tbl>
              <a:tblPr firstRow="1" firstCol="1" bandRow="1"/>
              <a:tblGrid>
                <a:gridCol w="653556">
                  <a:extLst>
                    <a:ext uri="{9D8B030D-6E8A-4147-A177-3AD203B41FA5}">
                      <a16:colId xmlns:a16="http://schemas.microsoft.com/office/drawing/2014/main" val="3218915104"/>
                    </a:ext>
                  </a:extLst>
                </a:gridCol>
                <a:gridCol w="2865272">
                  <a:extLst>
                    <a:ext uri="{9D8B030D-6E8A-4147-A177-3AD203B41FA5}">
                      <a16:colId xmlns:a16="http://schemas.microsoft.com/office/drawing/2014/main" val="145045384"/>
                    </a:ext>
                  </a:extLst>
                </a:gridCol>
                <a:gridCol w="2916000">
                  <a:extLst>
                    <a:ext uri="{9D8B030D-6E8A-4147-A177-3AD203B41FA5}">
                      <a16:colId xmlns:a16="http://schemas.microsoft.com/office/drawing/2014/main" val="2074697740"/>
                    </a:ext>
                  </a:extLst>
                </a:gridCol>
                <a:gridCol w="2916000">
                  <a:extLst>
                    <a:ext uri="{9D8B030D-6E8A-4147-A177-3AD203B41FA5}">
                      <a16:colId xmlns:a16="http://schemas.microsoft.com/office/drawing/2014/main" val="1080292199"/>
                    </a:ext>
                  </a:extLst>
                </a:gridCol>
              </a:tblGrid>
              <a:tr h="251286">
                <a:tc>
                  <a:txBody>
                    <a:bodyPr/>
                    <a:lstStyle/>
                    <a:p>
                      <a:r>
                        <a:rPr lang="en-US" sz="1200" b="0">
                          <a:solidFill>
                            <a:schemeClr val="bg1"/>
                          </a:solidFill>
                          <a:effectLst/>
                          <a:latin typeface="Aptos" panose="020B0004020202020204" pitchFamily="34" charset="0"/>
                          <a:ea typeface="Aptos" panose="020B0004020202020204" pitchFamily="34" charset="0"/>
                          <a:cs typeface="Aptos" panose="020B0004020202020204" pitchFamily="34" charset="0"/>
                        </a:rPr>
                        <a:t>#</a:t>
                      </a:r>
                    </a:p>
                  </a:txBody>
                  <a:tcPr marL="58277" marR="58277"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0">
                          <a:solidFill>
                            <a:schemeClr val="bg1"/>
                          </a:solidFill>
                          <a:effectLst/>
                          <a:latin typeface="Aptos" panose="020B0004020202020204" pitchFamily="34" charset="0"/>
                          <a:ea typeface="Aptos" panose="020B0004020202020204" pitchFamily="34" charset="0"/>
                          <a:cs typeface="Aptos" panose="020B0004020202020204" pitchFamily="34" charset="0"/>
                        </a:rPr>
                        <a:t>Details</a:t>
                      </a:r>
                    </a:p>
                  </a:txBody>
                  <a:tcPr marL="58277" marR="58277"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indent="457200"/>
                      <a:r>
                        <a:rPr lang="en-US" sz="1200" b="0">
                          <a:solidFill>
                            <a:schemeClr val="bg1"/>
                          </a:solidFill>
                          <a:effectLst/>
                          <a:latin typeface="Aptos" panose="020B0004020202020204" pitchFamily="34" charset="0"/>
                          <a:ea typeface="Aptos" panose="020B0004020202020204" pitchFamily="34" charset="0"/>
                          <a:cs typeface="Aptos" panose="020B0004020202020204" pitchFamily="34" charset="0"/>
                        </a:rPr>
                        <a:t>         FY25 </a:t>
                      </a:r>
                    </a:p>
                  </a:txBody>
                  <a:tcPr marL="58277" marR="58277"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indent="457200"/>
                      <a:r>
                        <a:rPr lang="en-US" sz="1200" b="0">
                          <a:solidFill>
                            <a:schemeClr val="bg1"/>
                          </a:solidFill>
                          <a:effectLst/>
                          <a:latin typeface="Aptos" panose="020B0004020202020204" pitchFamily="34" charset="0"/>
                          <a:ea typeface="Aptos" panose="020B0004020202020204" pitchFamily="34" charset="0"/>
                          <a:cs typeface="Aptos" panose="020B0004020202020204" pitchFamily="34" charset="0"/>
                        </a:rPr>
                        <a:t>           FY20</a:t>
                      </a:r>
                    </a:p>
                  </a:txBody>
                  <a:tcPr marL="58277" marR="58277"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673116598"/>
                  </a:ext>
                </a:extLst>
              </a:tr>
              <a:tr h="1063779">
                <a:tc>
                  <a:txBody>
                    <a:bodyPr/>
                    <a:lstStyle/>
                    <a:p>
                      <a:pPr algn="r"/>
                      <a:r>
                        <a:rPr lang="en-US" sz="1400">
                          <a:effectLst/>
                          <a:latin typeface="Aptos" panose="020B0004020202020204" pitchFamily="34" charset="0"/>
                          <a:ea typeface="Aptos" panose="020B0004020202020204" pitchFamily="34" charset="0"/>
                          <a:cs typeface="Aptos" panose="020B0004020202020204" pitchFamily="34" charset="0"/>
                        </a:rPr>
                        <a:t>1</a:t>
                      </a:r>
                    </a:p>
                  </a:txBody>
                  <a:tcPr marL="58277" marR="108000"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400">
                          <a:effectLst/>
                          <a:latin typeface="Aptos" panose="020B0004020202020204" pitchFamily="34" charset="0"/>
                          <a:ea typeface="Aptos" panose="020B0004020202020204" pitchFamily="34" charset="0"/>
                          <a:cs typeface="Aptos" panose="020B0004020202020204" pitchFamily="34" charset="0"/>
                        </a:rPr>
                        <a:t>LPRS</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MM 	22:45 </a:t>
                      </a:r>
                      <a:r>
                        <a:rPr lang="en-US" sz="1100">
                          <a:effectLst/>
                          <a:latin typeface="Aptos" panose="020B0004020202020204" pitchFamily="34" charset="0"/>
                          <a:ea typeface="Aptos" panose="020B0004020202020204" pitchFamily="34" charset="0"/>
                          <a:cs typeface="Aptos" panose="020B0004020202020204" pitchFamily="34" charset="0"/>
                        </a:rPr>
                        <a:t>(Sunday issue)</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NBT 	23:00</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MT 	23:15</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TOI 	00:00</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ET 	00:00</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MM 	22:45</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NBT 	22:30</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MT 	23:15</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TOI 	00:00</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ET 	00:00</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03659705"/>
                  </a:ext>
                </a:extLst>
              </a:tr>
              <a:tr h="1063779">
                <a:tc>
                  <a:txBody>
                    <a:bodyPr/>
                    <a:lstStyle/>
                    <a:p>
                      <a:pPr algn="r"/>
                      <a:r>
                        <a:rPr lang="en-US" sz="1400">
                          <a:effectLst/>
                          <a:latin typeface="Aptos" panose="020B0004020202020204" pitchFamily="34" charset="0"/>
                          <a:ea typeface="Aptos" panose="020B0004020202020204" pitchFamily="34" charset="0"/>
                          <a:cs typeface="Aptos" panose="020B0004020202020204" pitchFamily="34" charset="0"/>
                        </a:rPr>
                        <a:t>2</a:t>
                      </a:r>
                    </a:p>
                  </a:txBody>
                  <a:tcPr marL="58277" marR="108000"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400">
                          <a:effectLst/>
                          <a:latin typeface="Aptos" panose="020B0004020202020204" pitchFamily="34" charset="0"/>
                          <a:ea typeface="Aptos" panose="020B0004020202020204" pitchFamily="34" charset="0"/>
                          <a:cs typeface="Aptos" panose="020B0004020202020204" pitchFamily="34" charset="0"/>
                        </a:rPr>
                        <a:t>Actual LPR</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MM 	22:44 </a:t>
                      </a:r>
                      <a:r>
                        <a:rPr lang="en-US" sz="1100">
                          <a:effectLst/>
                          <a:latin typeface="Aptos" panose="020B0004020202020204" pitchFamily="34" charset="0"/>
                          <a:ea typeface="Aptos" panose="020B0004020202020204" pitchFamily="34" charset="0"/>
                          <a:cs typeface="Aptos" panose="020B0004020202020204" pitchFamily="34" charset="0"/>
                        </a:rPr>
                        <a:t>(Sunday issue)</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NBT 	23:20</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MT 	23:35</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TOI 	00:50</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ET 	00:30</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MM 	22:52</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NBT 	22:34</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MT 	23:20</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TOI 	00:40</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ET 	00:25</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04567464"/>
                  </a:ext>
                </a:extLst>
              </a:tr>
              <a:tr h="1778031">
                <a:tc>
                  <a:txBody>
                    <a:bodyPr/>
                    <a:lstStyle/>
                    <a:p>
                      <a:pPr algn="r"/>
                      <a:r>
                        <a:rPr lang="en-US" sz="1400">
                          <a:effectLst/>
                          <a:latin typeface="Aptos" panose="020B0004020202020204" pitchFamily="34" charset="0"/>
                          <a:ea typeface="Aptos" panose="020B0004020202020204" pitchFamily="34" charset="0"/>
                          <a:cs typeface="Aptos" panose="020B0004020202020204" pitchFamily="34" charset="0"/>
                        </a:rPr>
                        <a:t>3</a:t>
                      </a:r>
                    </a:p>
                  </a:txBody>
                  <a:tcPr marL="58277" marR="108000"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400">
                          <a:effectLst/>
                          <a:latin typeface="Aptos" panose="020B0004020202020204" pitchFamily="34" charset="0"/>
                          <a:ea typeface="Aptos" panose="020B0004020202020204" pitchFamily="34" charset="0"/>
                          <a:cs typeface="Aptos" panose="020B0004020202020204" pitchFamily="34" charset="0"/>
                        </a:rPr>
                        <a:t>Print Order</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NBT 	0.7L</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MT 	1.9L</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TOI	5.4L</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ET 	3.1L</a:t>
                      </a:r>
                    </a:p>
                    <a:p>
                      <a:pPr marL="285750" indent="-285750" algn="l">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TOIN 	0.1L</a:t>
                      </a:r>
                    </a:p>
                    <a:p>
                      <a:pPr marL="285750" indent="-285750" algn="l">
                        <a:spcAft>
                          <a:spcPts val="600"/>
                        </a:spcAft>
                        <a:buFont typeface="Arial" panose="020B0604020202020204" pitchFamily="34" charset="0"/>
                        <a:buChar char="•"/>
                        <a:tabLst>
                          <a:tab pos="715963" algn="l"/>
                        </a:tabLst>
                      </a:pPr>
                      <a:r>
                        <a:rPr lang="en-US" sz="1400">
                          <a:effectLst/>
                          <a:latin typeface="Aptos" panose="020B0004020202020204" pitchFamily="34" charset="0"/>
                          <a:ea typeface="Aptos" panose="020B0004020202020204" pitchFamily="34" charset="0"/>
                          <a:cs typeface="Aptos" panose="020B0004020202020204" pitchFamily="34" charset="0"/>
                        </a:rPr>
                        <a:t>MTN 	0.2L </a:t>
                      </a:r>
                    </a:p>
                    <a:p>
                      <a:pPr marL="285750" indent="-285750" algn="l">
                        <a:buFont typeface="Arial" panose="020B0604020202020204" pitchFamily="34" charset="0"/>
                        <a:buChar char="•"/>
                        <a:tabLst>
                          <a:tab pos="715963" algn="l"/>
                        </a:tabLst>
                      </a:pPr>
                      <a:r>
                        <a:rPr lang="en-US" sz="1400" b="1">
                          <a:effectLst/>
                          <a:latin typeface="Aptos" panose="020B0004020202020204" pitchFamily="34" charset="0"/>
                          <a:ea typeface="Aptos" panose="020B0004020202020204" pitchFamily="34" charset="0"/>
                          <a:cs typeface="Aptos" panose="020B0004020202020204" pitchFamily="34" charset="0"/>
                        </a:rPr>
                        <a:t>Total 	11.4L</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MM 	4.4L</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NBT 	1.2L</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MT 	2.6L</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TOI 	6.9L</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ET 	1.8L</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TOIN 	0.2L</a:t>
                      </a:r>
                    </a:p>
                    <a:p>
                      <a:pPr marL="285750" indent="-285750" algn="l">
                        <a:spcAft>
                          <a:spcPts val="600"/>
                        </a:spcAft>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MTN 	0.5L </a:t>
                      </a:r>
                    </a:p>
                    <a:p>
                      <a:pPr marL="285750" indent="-285750" algn="l">
                        <a:buFont typeface="Arial" panose="020B0604020202020204" pitchFamily="34" charset="0"/>
                        <a:buChar char="•"/>
                        <a:tabLst>
                          <a:tab pos="803275" algn="l"/>
                        </a:tabLst>
                      </a:pPr>
                      <a:r>
                        <a:rPr lang="en-US" sz="1400" b="1">
                          <a:effectLst/>
                          <a:latin typeface="Aptos" panose="020B0004020202020204" pitchFamily="34" charset="0"/>
                          <a:ea typeface="Aptos" panose="020B0004020202020204" pitchFamily="34" charset="0"/>
                          <a:cs typeface="Aptos" panose="020B0004020202020204" pitchFamily="34" charset="0"/>
                        </a:rPr>
                        <a:t>Total 	17.6L</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10484911"/>
                  </a:ext>
                </a:extLst>
              </a:tr>
              <a:tr h="1139763">
                <a:tc>
                  <a:txBody>
                    <a:bodyPr/>
                    <a:lstStyle/>
                    <a:p>
                      <a:pPr algn="r"/>
                      <a:r>
                        <a:rPr lang="en-US" sz="1400">
                          <a:effectLst/>
                          <a:latin typeface="Aptos" panose="020B0004020202020204" pitchFamily="34" charset="0"/>
                          <a:ea typeface="Aptos" panose="020B0004020202020204" pitchFamily="34" charset="0"/>
                          <a:cs typeface="Aptos" panose="020B0004020202020204" pitchFamily="34" charset="0"/>
                        </a:rPr>
                        <a:t>4</a:t>
                      </a:r>
                    </a:p>
                  </a:txBody>
                  <a:tcPr marL="58277" marR="108000"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400">
                          <a:effectLst/>
                          <a:latin typeface="Aptos" panose="020B0004020202020204" pitchFamily="34" charset="0"/>
                          <a:ea typeface="Aptos" panose="020B0004020202020204" pitchFamily="34" charset="0"/>
                          <a:cs typeface="Aptos" panose="020B0004020202020204" pitchFamily="34" charset="0"/>
                        </a:rPr>
                        <a:t>GNP Jackets (Nos) </a:t>
                      </a:r>
                    </a:p>
                    <a:p>
                      <a:r>
                        <a:rPr lang="en-US" sz="1100" i="1">
                          <a:effectLst/>
                          <a:latin typeface="Aptos" panose="020B0004020202020204" pitchFamily="34" charset="0"/>
                          <a:ea typeface="Aptos" panose="020B0004020202020204" pitchFamily="34" charset="0"/>
                          <a:cs typeface="Aptos" panose="020B0004020202020204" pitchFamily="34" charset="0"/>
                        </a:rPr>
                        <a:t>(</a:t>
                      </a:r>
                      <a:r>
                        <a:rPr lang="en-US" sz="1100" i="1" err="1">
                          <a:effectLst/>
                          <a:latin typeface="Aptos" panose="020B0004020202020204" pitchFamily="34" charset="0"/>
                          <a:ea typeface="Aptos" panose="020B0004020202020204" pitchFamily="34" charset="0"/>
                          <a:cs typeface="Aptos" panose="020B0004020202020204" pitchFamily="34" charset="0"/>
                        </a:rPr>
                        <a:t>Ytd</a:t>
                      </a:r>
                      <a:r>
                        <a:rPr lang="en-US" sz="1100" i="1">
                          <a:effectLst/>
                          <a:latin typeface="Aptos" panose="020B0004020202020204" pitchFamily="34" charset="0"/>
                          <a:ea typeface="Aptos" panose="020B0004020202020204" pitchFamily="34" charset="0"/>
                          <a:cs typeface="Aptos" panose="020B0004020202020204" pitchFamily="34" charset="0"/>
                        </a:rPr>
                        <a:t> Feb for CY and PY)</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987425" algn="r"/>
                        </a:tabLst>
                      </a:pPr>
                      <a:r>
                        <a:rPr lang="en-US" sz="1400">
                          <a:effectLst/>
                          <a:latin typeface="Aptos" panose="020B0004020202020204" pitchFamily="34" charset="0"/>
                          <a:ea typeface="Aptos" panose="020B0004020202020204" pitchFamily="34" charset="0"/>
                          <a:cs typeface="Aptos" panose="020B0004020202020204" pitchFamily="34" charset="0"/>
                        </a:rPr>
                        <a:t>TOI	135</a:t>
                      </a:r>
                    </a:p>
                    <a:p>
                      <a:pPr marL="285750" indent="-285750" algn="l">
                        <a:buFont typeface="Arial" panose="020B0604020202020204" pitchFamily="34" charset="0"/>
                        <a:buChar char="•"/>
                        <a:tabLst>
                          <a:tab pos="987425" algn="r"/>
                        </a:tabLst>
                      </a:pPr>
                      <a:r>
                        <a:rPr lang="en-US" sz="1400">
                          <a:effectLst/>
                          <a:latin typeface="Aptos" panose="020B0004020202020204" pitchFamily="34" charset="0"/>
                          <a:ea typeface="Aptos" panose="020B0004020202020204" pitchFamily="34" charset="0"/>
                          <a:cs typeface="Aptos" panose="020B0004020202020204" pitchFamily="34" charset="0"/>
                        </a:rPr>
                        <a:t>ET 	81</a:t>
                      </a:r>
                    </a:p>
                    <a:p>
                      <a:pPr marL="285750" indent="-285750" algn="l">
                        <a:buFont typeface="Arial" panose="020B0604020202020204" pitchFamily="34" charset="0"/>
                        <a:buChar char="•"/>
                        <a:tabLst>
                          <a:tab pos="987425" algn="r"/>
                        </a:tabLst>
                      </a:pPr>
                      <a:r>
                        <a:rPr lang="en-US" sz="1400">
                          <a:effectLst/>
                          <a:latin typeface="Aptos" panose="020B0004020202020204" pitchFamily="34" charset="0"/>
                          <a:ea typeface="Aptos" panose="020B0004020202020204" pitchFamily="34" charset="0"/>
                          <a:cs typeface="Aptos" panose="020B0004020202020204" pitchFamily="34" charset="0"/>
                        </a:rPr>
                        <a:t>NBT 	11</a:t>
                      </a:r>
                    </a:p>
                    <a:p>
                      <a:pPr marL="285750" indent="-285750" algn="l">
                        <a:spcAft>
                          <a:spcPts val="600"/>
                        </a:spcAft>
                        <a:buFont typeface="Arial" panose="020B0604020202020204" pitchFamily="34" charset="0"/>
                        <a:buChar char="•"/>
                        <a:tabLst>
                          <a:tab pos="987425" algn="r"/>
                        </a:tabLst>
                      </a:pPr>
                      <a:r>
                        <a:rPr lang="en-US" sz="1400">
                          <a:effectLst/>
                          <a:latin typeface="Aptos" panose="020B0004020202020204" pitchFamily="34" charset="0"/>
                          <a:ea typeface="Aptos" panose="020B0004020202020204" pitchFamily="34" charset="0"/>
                          <a:cs typeface="Aptos" panose="020B0004020202020204" pitchFamily="34" charset="0"/>
                        </a:rPr>
                        <a:t>MT 	11</a:t>
                      </a:r>
                    </a:p>
                    <a:p>
                      <a:pPr marL="285750" indent="-285750" algn="l">
                        <a:buFont typeface="Arial" panose="020B0604020202020204" pitchFamily="34" charset="0"/>
                        <a:buChar char="•"/>
                        <a:tabLst>
                          <a:tab pos="715963" algn="l"/>
                        </a:tabLst>
                      </a:pPr>
                      <a:r>
                        <a:rPr lang="en-US" sz="1400" b="1">
                          <a:effectLst/>
                          <a:latin typeface="Aptos" panose="020B0004020202020204" pitchFamily="34" charset="0"/>
                          <a:ea typeface="Aptos" panose="020B0004020202020204" pitchFamily="34" charset="0"/>
                          <a:cs typeface="Aptos" panose="020B0004020202020204" pitchFamily="34" charset="0"/>
                        </a:rPr>
                        <a:t>Total 	238</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TOI     	51</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ET       	21</a:t>
                      </a:r>
                    </a:p>
                    <a:p>
                      <a:pPr marL="285750" indent="-285750" algn="l">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NBT   	11</a:t>
                      </a:r>
                    </a:p>
                    <a:p>
                      <a:pPr marL="285750" indent="-285750" algn="l">
                        <a:spcAft>
                          <a:spcPts val="600"/>
                        </a:spcAft>
                        <a:buFont typeface="Arial" panose="020B0604020202020204" pitchFamily="34" charset="0"/>
                        <a:buChar char="•"/>
                        <a:tabLst>
                          <a:tab pos="803275" algn="l"/>
                        </a:tabLst>
                      </a:pPr>
                      <a:r>
                        <a:rPr lang="en-US" sz="1400">
                          <a:effectLst/>
                          <a:latin typeface="Aptos" panose="020B0004020202020204" pitchFamily="34" charset="0"/>
                          <a:ea typeface="Aptos" panose="020B0004020202020204" pitchFamily="34" charset="0"/>
                          <a:cs typeface="Aptos" panose="020B0004020202020204" pitchFamily="34" charset="0"/>
                        </a:rPr>
                        <a:t>MT      	11</a:t>
                      </a:r>
                    </a:p>
                    <a:p>
                      <a:pPr marL="285750" indent="-285750" algn="l">
                        <a:buFont typeface="Arial" panose="020B0604020202020204" pitchFamily="34" charset="0"/>
                        <a:buChar char="•"/>
                        <a:tabLst>
                          <a:tab pos="803275" algn="l"/>
                        </a:tabLst>
                      </a:pPr>
                      <a:r>
                        <a:rPr lang="en-US" sz="1400" b="1">
                          <a:effectLst/>
                          <a:latin typeface="Aptos" panose="020B0004020202020204" pitchFamily="34" charset="0"/>
                          <a:ea typeface="Aptos" panose="020B0004020202020204" pitchFamily="34" charset="0"/>
                          <a:cs typeface="Aptos" panose="020B0004020202020204" pitchFamily="34" charset="0"/>
                        </a:rPr>
                        <a:t>Total  	94</a:t>
                      </a:r>
                    </a:p>
                  </a:txBody>
                  <a:tcPr marL="58277" marR="58277" marT="0"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78581664"/>
                  </a:ext>
                </a:extLst>
              </a:tr>
            </a:tbl>
          </a:graphicData>
        </a:graphic>
      </p:graphicFrame>
      <p:sp>
        <p:nvSpPr>
          <p:cNvPr id="5" name="TextBox 4">
            <a:extLst>
              <a:ext uri="{FF2B5EF4-FFF2-40B4-BE49-F238E27FC236}">
                <a16:creationId xmlns:a16="http://schemas.microsoft.com/office/drawing/2014/main" id="{ED7E1B98-5023-DFE3-DAE0-83A14BF6B4A4}"/>
              </a:ext>
            </a:extLst>
          </p:cNvPr>
          <p:cNvSpPr txBox="1"/>
          <p:nvPr/>
        </p:nvSpPr>
        <p:spPr>
          <a:xfrm>
            <a:off x="5148600" y="3429000"/>
            <a:ext cx="1726985" cy="307777"/>
          </a:xfrm>
          <a:prstGeom prst="rect">
            <a:avLst/>
          </a:prstGeom>
          <a:noFill/>
        </p:spPr>
        <p:txBody>
          <a:bodyPr wrap="square">
            <a:spAutoFit/>
          </a:bodyPr>
          <a:lstStyle/>
          <a:p>
            <a:pPr>
              <a:tabLst>
                <a:tab pos="715963" algn="l"/>
              </a:tabLst>
            </a:pPr>
            <a:r>
              <a:rPr lang="en-US" sz="1400">
                <a:latin typeface="Aptos" panose="020B0004020202020204" pitchFamily="34" charset="0"/>
              </a:rPr>
              <a:t>MM on Sunday  2.8L</a:t>
            </a:r>
          </a:p>
        </p:txBody>
      </p:sp>
    </p:spTree>
    <p:extLst>
      <p:ext uri="{BB962C8B-B14F-4D97-AF65-F5344CB8AC3E}">
        <p14:creationId xmlns:p14="http://schemas.microsoft.com/office/powerpoint/2010/main" val="217405681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F3397F97F80F47844DA5EBAC9049C4" ma:contentTypeVersion="11" ma:contentTypeDescription="Create a new document." ma:contentTypeScope="" ma:versionID="2dc676e9a99c97a9a154fd5846e884ab">
  <xsd:schema xmlns:xsd="http://www.w3.org/2001/XMLSchema" xmlns:xs="http://www.w3.org/2001/XMLSchema" xmlns:p="http://schemas.microsoft.com/office/2006/metadata/properties" xmlns:ns3="cf1ebd6f-2f7c-473b-99a4-518f83ba3a56" xmlns:ns4="03a49325-b287-47ed-9a82-ac060263818a" targetNamespace="http://schemas.microsoft.com/office/2006/metadata/properties" ma:root="true" ma:fieldsID="123a59822dda584b6ac15a6319ed8306" ns3:_="" ns4:_="">
    <xsd:import namespace="cf1ebd6f-2f7c-473b-99a4-518f83ba3a56"/>
    <xsd:import namespace="03a49325-b287-47ed-9a82-ac060263818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ebd6f-2f7c-473b-99a4-518f83ba3a5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a49325-b287-47ed-9a82-ac060263818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E70F4-62A9-4346-AF23-B03FF587806D}">
  <ds:schemaRefs>
    <ds:schemaRef ds:uri="03a49325-b287-47ed-9a82-ac060263818a"/>
    <ds:schemaRef ds:uri="cf1ebd6f-2f7c-473b-99a4-518f83ba3a5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B56D4CF-FA5A-4DED-9028-C1F2D839B70C}">
  <ds:schemaRefs>
    <ds:schemaRef ds:uri="03a49325-b287-47ed-9a82-ac060263818a"/>
    <ds:schemaRef ds:uri="cf1ebd6f-2f7c-473b-99a4-518f83ba3a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D4AD7FA6-A49B-4F7A-A49F-170BF67E71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4592</Words>
  <Application>Microsoft Office PowerPoint</Application>
  <PresentationFormat>Widescreen</PresentationFormat>
  <Paragraphs>2160</Paragraphs>
  <Slides>29</Slides>
  <Notes>12</Notes>
  <HiddenSlides>10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29</vt:i4>
      </vt:variant>
      <vt:variant>
        <vt:lpstr>Custom Shows</vt:lpstr>
      </vt:variant>
      <vt:variant>
        <vt:i4>8</vt:i4>
      </vt:variant>
    </vt:vector>
  </HeadingPairs>
  <TitlesOfParts>
    <vt:vector size="46" baseType="lpstr">
      <vt:lpstr>Aptos</vt:lpstr>
      <vt:lpstr>Aptos Narrow</vt:lpstr>
      <vt:lpstr>Arial</vt:lpstr>
      <vt:lpstr>Arizonia</vt:lpstr>
      <vt:lpstr>Calibri</vt:lpstr>
      <vt:lpstr>Courier New</vt:lpstr>
      <vt:lpstr>Symbol</vt:lpstr>
      <vt:lpstr>Times New Roman</vt:lpstr>
      <vt:lpstr>1_Office Theme</vt:lpstr>
      <vt:lpstr>PowerPoint Presentation</vt:lpstr>
      <vt:lpstr>Production AFC : CY projection &amp;  FY26 proposal</vt:lpstr>
      <vt:lpstr>AFC FY26 Proposal : Plant and cost head wise</vt:lpstr>
      <vt:lpstr>CapEx Proposal : FY26</vt:lpstr>
      <vt:lpstr>CapEx &amp; Cash flow : FY25</vt:lpstr>
      <vt:lpstr>Manpower : FY25 &amp; FY26 projection</vt:lpstr>
      <vt:lpstr>Tracking Newspaper Receipt through QR Code </vt:lpstr>
      <vt:lpstr>Mumbai Mirror &amp; NBT Delhi : Brand’s Request</vt:lpstr>
      <vt:lpstr>Kandivali : PO, LPR &amp; GNP</vt:lpstr>
      <vt:lpstr>Highlights for the Month</vt:lpstr>
      <vt:lpstr>Started Indian Express Printing from Kolkata Press </vt:lpstr>
      <vt:lpstr>Indian Express Printing : Preparation in CTP &amp; Press</vt:lpstr>
      <vt:lpstr>Plant Infra Mapping : Press, CtP &amp; Mailroom</vt:lpstr>
      <vt:lpstr>First Patent for Ahmedabad Team</vt:lpstr>
      <vt:lpstr>First to Market : Storyteller' Trendsetter Offered in Wave-17</vt:lpstr>
      <vt:lpstr>PowerPoint Presentation</vt:lpstr>
      <vt:lpstr>PowerPoint Presentation</vt:lpstr>
      <vt:lpstr>MSEDCL Tariff Revision : Summary</vt:lpstr>
      <vt:lpstr>MSEDCL Tariff Revision : Impact &amp; Actions Taken by Plants</vt:lpstr>
      <vt:lpstr>Impact of Utility tariff for FY26</vt:lpstr>
      <vt:lpstr>PowerPoint Presentation</vt:lpstr>
      <vt:lpstr>Press : Electronic Upgradation Status Feb 25</vt:lpstr>
      <vt:lpstr>Press : Electronics Upgrade in progress</vt:lpstr>
      <vt:lpstr>PowerPoint Presentation</vt:lpstr>
      <vt:lpstr>OSP : General Print Quality &amp; PO Feb 25</vt:lpstr>
      <vt:lpstr>OSP - Category A : TOI LPR &amp; Print Finish Feb 25</vt:lpstr>
      <vt:lpstr>OSP Press Details &amp; Print Order: Category ‘A*’ Centres Feb 25</vt:lpstr>
      <vt:lpstr>OSP Press Details &amp; Print Order: Category ‘B*’ Centres Feb -25</vt:lpstr>
      <vt:lpstr>OSP Press Details &amp; Print Order : Category ‘C*’ Centres Feb -25</vt:lpstr>
      <vt:lpstr>Processor</vt:lpstr>
      <vt:lpstr>Log Service</vt:lpstr>
      <vt:lpstr>Storry</vt:lpstr>
      <vt:lpstr>IE</vt:lpstr>
      <vt:lpstr>Patent</vt:lpstr>
      <vt:lpstr>CtP</vt:lpstr>
      <vt:lpstr>Infra Mapping</vt:lpstr>
      <vt:lpstr>Tariff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Linson V V</dc:creator>
  <cp:lastModifiedBy>Rofiul Hasan</cp:lastModifiedBy>
  <cp:revision>1</cp:revision>
  <cp:lastPrinted>2025-03-07T12:54:36Z</cp:lastPrinted>
  <dcterms:created xsi:type="dcterms:W3CDTF">2021-06-25T02:51:53Z</dcterms:created>
  <dcterms:modified xsi:type="dcterms:W3CDTF">2025-03-19T10:29:01Z</dcterms:modified>
</cp:coreProperties>
</file>